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slideLayouts/slideLayout4.xml" ContentType="application/vnd.openxmlformats-officedocument.presentationml.slideLayout+xml"/>
  <Override PartName="/ppt/theme/theme4.xml" ContentType="application/vnd.openxmlformats-officedocument.theme+xml"/>
  <Override PartName="/ppt/slideLayouts/slideLayout5.xml" ContentType="application/vnd.openxmlformats-officedocument.presentationml.slideLayout+xml"/>
  <Override PartName="/ppt/theme/theme5.xml" ContentType="application/vnd.openxmlformats-officedocument.theme+xml"/>
  <Override PartName="/ppt/slideLayouts/slideLayout6.xml" ContentType="application/vnd.openxmlformats-officedocument.presentationml.slideLayout+xml"/>
  <Override PartName="/ppt/theme/theme6.xml" ContentType="application/vnd.openxmlformats-officedocument.theme+xml"/>
  <Override PartName="/ppt/slideLayouts/slideLayout7.xml" ContentType="application/vnd.openxmlformats-officedocument.presentationml.slideLayout+xml"/>
  <Override PartName="/ppt/theme/theme7.xml" ContentType="application/vnd.openxmlformats-officedocument.theme+xml"/>
  <Override PartName="/ppt/slideLayouts/slideLayout8.xml" ContentType="application/vnd.openxmlformats-officedocument.presentationml.slideLayout+xml"/>
  <Override PartName="/ppt/theme/theme8.xml" ContentType="application/vnd.openxmlformats-officedocument.theme+xml"/>
  <Override PartName="/ppt/slideLayouts/slideLayout9.xml" ContentType="application/vnd.openxmlformats-officedocument.presentationml.slideLayout+xml"/>
  <Override PartName="/ppt/theme/theme9.xml" ContentType="application/vnd.openxmlformats-officedocument.theme+xml"/>
  <Override PartName="/ppt/slideLayouts/slideLayout10.xml" ContentType="application/vnd.openxmlformats-officedocument.presentationml.slideLayout+xml"/>
  <Override PartName="/ppt/theme/theme10.xml" ContentType="application/vnd.openxmlformats-officedocument.theme+xml"/>
  <Override PartName="/ppt/slideLayouts/slideLayout11.xml" ContentType="application/vnd.openxmlformats-officedocument.presentationml.slideLayout+xml"/>
  <Override PartName="/ppt/theme/theme11.xml" ContentType="application/vnd.openxmlformats-officedocument.theme+xml"/>
  <Override PartName="/ppt/theme/theme1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0" r:id="rId2"/>
    <p:sldMasterId id="2147483652" r:id="rId3"/>
    <p:sldMasterId id="2147483654" r:id="rId4"/>
    <p:sldMasterId id="2147483656" r:id="rId5"/>
    <p:sldMasterId id="2147483658" r:id="rId6"/>
    <p:sldMasterId id="2147483660" r:id="rId7"/>
    <p:sldMasterId id="2147483662" r:id="rId8"/>
    <p:sldMasterId id="2147483664" r:id="rId9"/>
    <p:sldMasterId id="2147483666" r:id="rId10"/>
    <p:sldMasterId id="2147483668" r:id="rId11"/>
  </p:sldMasterIdLst>
  <p:notesMasterIdLst>
    <p:notesMasterId r:id="rId22"/>
  </p:notesMasterIdLst>
  <p:sldIdLst>
    <p:sldId id="256" r:id="rId12"/>
    <p:sldId id="257" r:id="rId13"/>
    <p:sldId id="258" r:id="rId14"/>
    <p:sldId id="259" r:id="rId15"/>
    <p:sldId id="260" r:id="rId16"/>
    <p:sldId id="261" r:id="rId17"/>
    <p:sldId id="262" r:id="rId18"/>
    <p:sldId id="263" r:id="rId19"/>
    <p:sldId id="264" r:id="rId20"/>
    <p:sldId id="265"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31" d="100"/>
          <a:sy n="31" d="100"/>
        </p:scale>
        <p:origin x="1668" y="117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8.xml"/><Relationship Id="rId13" Type="http://schemas.openxmlformats.org/officeDocument/2006/relationships/slide" Target="slides/slide2.xml"/><Relationship Id="rId18" Type="http://schemas.openxmlformats.org/officeDocument/2006/relationships/slide" Target="slides/slide7.xml"/><Relationship Id="rId26" Type="http://schemas.openxmlformats.org/officeDocument/2006/relationships/tableStyles" Target="tableStyles.xml"/><Relationship Id="rId3" Type="http://schemas.openxmlformats.org/officeDocument/2006/relationships/slideMaster" Target="slideMasters/slideMaster3.xml"/><Relationship Id="rId21" Type="http://schemas.openxmlformats.org/officeDocument/2006/relationships/slide" Target="slides/slide10.xml"/><Relationship Id="rId7" Type="http://schemas.openxmlformats.org/officeDocument/2006/relationships/slideMaster" Target="slideMasters/slideMaster7.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5.xml"/><Relationship Id="rId20" Type="http://schemas.openxmlformats.org/officeDocument/2006/relationships/slide" Target="slides/slide9.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Master" Target="slideMasters/slideMaster11.xml"/><Relationship Id="rId24"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 Target="slides/slide4.xml"/><Relationship Id="rId23" Type="http://schemas.openxmlformats.org/officeDocument/2006/relationships/presProps" Target="presProps.xml"/><Relationship Id="rId10" Type="http://schemas.openxmlformats.org/officeDocument/2006/relationships/slideMaster" Target="slideMasters/slideMaster10.xml"/><Relationship Id="rId19" Type="http://schemas.openxmlformats.org/officeDocument/2006/relationships/slide" Target="slides/slide8.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9" name="PlaceHolder 1"/>
          <p:cNvSpPr>
            <a:spLocks noGrp="1" noRot="1" noChangeAspect="1"/>
          </p:cNvSpPr>
          <p:nvPr>
            <p:ph type="sldImg"/>
          </p:nvPr>
        </p:nvSpPr>
        <p:spPr>
          <a:xfrm>
            <a:off x="216000" y="812520"/>
            <a:ext cx="7127280" cy="4008960"/>
          </a:xfrm>
          <a:prstGeom prst="rect">
            <a:avLst/>
          </a:prstGeom>
          <a:noFill/>
          <a:ln w="0">
            <a:noFill/>
          </a:ln>
        </p:spPr>
        <p:txBody>
          <a:bodyPr lIns="0" tIns="0" rIns="0" bIns="0" anchor="ctr">
            <a:noAutofit/>
          </a:bodyPr>
          <a:lstStyle/>
          <a:p>
            <a:pPr algn="ctr"/>
            <a:r>
              <a:rPr lang="en-US" sz="4400" b="0" strike="noStrike" spc="-1">
                <a:solidFill>
                  <a:srgbClr val="000000"/>
                </a:solidFill>
                <a:latin typeface="Arial"/>
              </a:rPr>
              <a:t>Click to move the slide</a:t>
            </a:r>
          </a:p>
        </p:txBody>
      </p:sp>
      <p:sp>
        <p:nvSpPr>
          <p:cNvPr id="50" name="PlaceHolder 2"/>
          <p:cNvSpPr>
            <a:spLocks noGrp="1"/>
          </p:cNvSpPr>
          <p:nvPr>
            <p:ph type="body"/>
          </p:nvPr>
        </p:nvSpPr>
        <p:spPr>
          <a:xfrm>
            <a:off x="756000" y="5078520"/>
            <a:ext cx="6047640" cy="4811040"/>
          </a:xfrm>
          <a:prstGeom prst="rect">
            <a:avLst/>
          </a:prstGeom>
          <a:noFill/>
          <a:ln w="0">
            <a:noFill/>
          </a:ln>
        </p:spPr>
        <p:txBody>
          <a:bodyPr lIns="0" tIns="0" rIns="0" bIns="0" anchor="t">
            <a:noAutofit/>
          </a:bodyPr>
          <a:lstStyle/>
          <a:p>
            <a:pPr marL="216000" indent="-216000">
              <a:buNone/>
            </a:pPr>
            <a:r>
              <a:rPr lang="en-US" sz="2000" b="0" strike="noStrike" spc="-1">
                <a:solidFill>
                  <a:srgbClr val="000000"/>
                </a:solidFill>
                <a:latin typeface="Arial"/>
              </a:rPr>
              <a:t>Click to edit the notes format</a:t>
            </a:r>
          </a:p>
        </p:txBody>
      </p:sp>
      <p:sp>
        <p:nvSpPr>
          <p:cNvPr id="51" name="PlaceHolder 3"/>
          <p:cNvSpPr>
            <a:spLocks noGrp="1"/>
          </p:cNvSpPr>
          <p:nvPr>
            <p:ph type="hdr"/>
          </p:nvPr>
        </p:nvSpPr>
        <p:spPr>
          <a:xfrm>
            <a:off x="0" y="0"/>
            <a:ext cx="3280680" cy="534240"/>
          </a:xfrm>
          <a:prstGeom prst="rect">
            <a:avLst/>
          </a:prstGeom>
          <a:noFill/>
          <a:ln w="0">
            <a:noFill/>
          </a:ln>
        </p:spPr>
        <p:txBody>
          <a:bodyPr lIns="0" tIns="0" rIns="0" bIns="0" anchor="t">
            <a:noAutofit/>
          </a:bodyPr>
          <a:lstStyle/>
          <a:p>
            <a:pPr indent="0">
              <a:buNone/>
            </a:pPr>
            <a:r>
              <a:rPr lang="en-US" sz="1400" b="0" strike="noStrike" spc="-1">
                <a:solidFill>
                  <a:srgbClr val="000000"/>
                </a:solidFill>
                <a:latin typeface="Times New Roman"/>
              </a:rPr>
              <a:t>&lt;header&gt;</a:t>
            </a:r>
          </a:p>
        </p:txBody>
      </p:sp>
      <p:sp>
        <p:nvSpPr>
          <p:cNvPr id="52" name="PlaceHolder 4"/>
          <p:cNvSpPr>
            <a:spLocks noGrp="1"/>
          </p:cNvSpPr>
          <p:nvPr>
            <p:ph type="dt" idx="34"/>
          </p:nvPr>
        </p:nvSpPr>
        <p:spPr>
          <a:xfrm>
            <a:off x="4278960" y="0"/>
            <a:ext cx="3280680" cy="534240"/>
          </a:xfrm>
          <a:prstGeom prst="rect">
            <a:avLst/>
          </a:prstGeom>
          <a:noFill/>
          <a:ln w="0">
            <a:noFill/>
          </a:ln>
        </p:spPr>
        <p:txBody>
          <a:bodyPr lIns="0" tIns="0" rIns="0" bIns="0" anchor="t">
            <a:noAutofit/>
          </a:bodyPr>
          <a:lstStyle>
            <a:lvl1pPr indent="0" algn="r">
              <a:buNone/>
              <a:defRPr lang="en-US" sz="1400" b="0" strike="noStrike" spc="-1">
                <a:solidFill>
                  <a:srgbClr val="000000"/>
                </a:solidFill>
                <a:latin typeface="Times New Roman"/>
              </a:defRPr>
            </a:lvl1pPr>
          </a:lstStyle>
          <a:p>
            <a:pPr indent="0" algn="r">
              <a:buNone/>
            </a:pPr>
            <a:r>
              <a:rPr lang="en-US" sz="1400" b="0" strike="noStrike" spc="-1">
                <a:solidFill>
                  <a:srgbClr val="000000"/>
                </a:solidFill>
                <a:latin typeface="Times New Roman"/>
              </a:rPr>
              <a:t>&lt;date/time&gt;</a:t>
            </a:r>
          </a:p>
        </p:txBody>
      </p:sp>
      <p:sp>
        <p:nvSpPr>
          <p:cNvPr id="53" name="PlaceHolder 5"/>
          <p:cNvSpPr>
            <a:spLocks noGrp="1"/>
          </p:cNvSpPr>
          <p:nvPr>
            <p:ph type="ftr" idx="35"/>
          </p:nvPr>
        </p:nvSpPr>
        <p:spPr>
          <a:xfrm>
            <a:off x="0" y="10157400"/>
            <a:ext cx="3280680" cy="534240"/>
          </a:xfrm>
          <a:prstGeom prst="rect">
            <a:avLst/>
          </a:prstGeom>
          <a:noFill/>
          <a:ln w="0">
            <a:noFill/>
          </a:ln>
        </p:spPr>
        <p:txBody>
          <a:bodyPr lIns="0" tIns="0" rIns="0" bIns="0" anchor="b">
            <a:noAutofit/>
          </a:bodyPr>
          <a:lstStyle>
            <a:lvl1pPr indent="0">
              <a:buNone/>
              <a:defRPr lang="en-US" sz="1400" b="0" strike="noStrike" spc="-1">
                <a:solidFill>
                  <a:srgbClr val="000000"/>
                </a:solidFill>
                <a:latin typeface="Times New Roman"/>
              </a:defRPr>
            </a:lvl1pPr>
          </a:lstStyle>
          <a:p>
            <a:pPr indent="0">
              <a:buNone/>
            </a:pPr>
            <a:r>
              <a:rPr lang="en-US" sz="1400" b="0" strike="noStrike" spc="-1">
                <a:solidFill>
                  <a:srgbClr val="000000"/>
                </a:solidFill>
                <a:latin typeface="Times New Roman"/>
              </a:rPr>
              <a:t>&lt;footer&gt;</a:t>
            </a:r>
          </a:p>
        </p:txBody>
      </p:sp>
      <p:sp>
        <p:nvSpPr>
          <p:cNvPr id="54" name="PlaceHolder 6"/>
          <p:cNvSpPr>
            <a:spLocks noGrp="1"/>
          </p:cNvSpPr>
          <p:nvPr>
            <p:ph type="sldNum" idx="36"/>
          </p:nvPr>
        </p:nvSpPr>
        <p:spPr>
          <a:xfrm>
            <a:off x="4278960" y="10157400"/>
            <a:ext cx="3280680" cy="534240"/>
          </a:xfrm>
          <a:prstGeom prst="rect">
            <a:avLst/>
          </a:prstGeom>
          <a:noFill/>
          <a:ln w="0">
            <a:noFill/>
          </a:ln>
        </p:spPr>
        <p:txBody>
          <a:bodyPr lIns="0" tIns="0" rIns="0" bIns="0" anchor="b">
            <a:noAutofit/>
          </a:bodyPr>
          <a:lstStyle>
            <a:lvl1pPr indent="0" algn="r">
              <a:buNone/>
              <a:defRPr lang="en-US" sz="1400" b="0" strike="noStrike" spc="-1">
                <a:solidFill>
                  <a:srgbClr val="000000"/>
                </a:solidFill>
                <a:latin typeface="Times New Roman"/>
              </a:defRPr>
            </a:lvl1pPr>
          </a:lstStyle>
          <a:p>
            <a:pPr indent="0" algn="r">
              <a:buNone/>
            </a:pPr>
            <a:fld id="{C3BEB062-4465-4D95-847A-B65CC793E0F1}" type="slidenum">
              <a:rPr lang="en-US" sz="1400" b="0" strike="noStrike" spc="-1">
                <a:solidFill>
                  <a:srgbClr val="000000"/>
                </a:solidFill>
                <a:latin typeface="Times New Roman"/>
              </a:rPr>
              <a:t>‹#›</a:t>
            </a:fld>
            <a:endParaRPr lang="en-US" sz="14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PlaceHolder 1"/>
          <p:cNvSpPr>
            <a:spLocks noGrp="1" noRot="1" noChangeAspect="1"/>
          </p:cNvSpPr>
          <p:nvPr>
            <p:ph type="sldImg"/>
          </p:nvPr>
        </p:nvSpPr>
        <p:spPr>
          <a:xfrm>
            <a:off x="685800" y="1143000"/>
            <a:ext cx="5484813" cy="3084513"/>
          </a:xfrm>
          <a:prstGeom prst="rect">
            <a:avLst/>
          </a:prstGeom>
          <a:ln w="0">
            <a:noFill/>
          </a:ln>
        </p:spPr>
      </p:sp>
      <p:sp>
        <p:nvSpPr>
          <p:cNvPr id="114" name="PlaceHolder 2"/>
          <p:cNvSpPr>
            <a:spLocks noGrp="1"/>
          </p:cNvSpPr>
          <p:nvPr>
            <p:ph type="body"/>
          </p:nvPr>
        </p:nvSpPr>
        <p:spPr>
          <a:xfrm>
            <a:off x="685800" y="4400640"/>
            <a:ext cx="5484960" cy="3598920"/>
          </a:xfrm>
          <a:prstGeom prst="rect">
            <a:avLst/>
          </a:prstGeom>
          <a:noFill/>
          <a:ln w="0">
            <a:noFill/>
          </a:ln>
        </p:spPr>
        <p:txBody>
          <a:bodyPr lIns="91440" tIns="45720" rIns="91440" bIns="45720" anchor="t">
            <a:noAutofit/>
          </a:bodyPr>
          <a:lstStyle/>
          <a:p>
            <a:pPr marL="216000" indent="-216000">
              <a:buNone/>
            </a:pPr>
            <a:endParaRPr lang="en-US" sz="1800" b="0" strike="noStrike" spc="-1">
              <a:solidFill>
                <a:srgbClr val="000000"/>
              </a:solidFill>
              <a:latin typeface="Arial"/>
            </a:endParaRPr>
          </a:p>
        </p:txBody>
      </p:sp>
      <p:sp>
        <p:nvSpPr>
          <p:cNvPr id="115" name="PlaceHolder 3"/>
          <p:cNvSpPr>
            <a:spLocks noGrp="1"/>
          </p:cNvSpPr>
          <p:nvPr>
            <p:ph type="sldNum" idx="37"/>
          </p:nvPr>
        </p:nvSpPr>
        <p:spPr>
          <a:xfrm>
            <a:off x="3884760" y="8685360"/>
            <a:ext cx="2970360" cy="457200"/>
          </a:xfrm>
          <a:prstGeom prst="rect">
            <a:avLst/>
          </a:prstGeom>
          <a:noFill/>
          <a:ln w="0">
            <a:noFill/>
          </a:ln>
        </p:spPr>
        <p:txBody>
          <a:bodyPr lIns="91440" tIns="45720" rIns="91440" bIns="45720" anchor="b">
            <a:noAutofit/>
          </a:bodyPr>
          <a:lstStyle>
            <a:lvl1pPr indent="0" algn="r">
              <a:lnSpc>
                <a:spcPct val="100000"/>
              </a:lnSpc>
              <a:buNone/>
              <a:tabLst>
                <a:tab pos="0" algn="l"/>
              </a:tabLst>
              <a:defRPr lang="en-US" sz="1200" b="0" strike="noStrike" spc="-1">
                <a:solidFill>
                  <a:srgbClr val="000000"/>
                </a:solidFill>
                <a:latin typeface="Times New Roman"/>
              </a:defRPr>
            </a:lvl1pPr>
          </a:lstStyle>
          <a:p>
            <a:pPr indent="0" algn="r">
              <a:lnSpc>
                <a:spcPct val="100000"/>
              </a:lnSpc>
              <a:buNone/>
              <a:tabLst>
                <a:tab pos="0" algn="l"/>
              </a:tabLst>
            </a:pPr>
            <a:fld id="{A2F72249-677F-4C1A-AF08-91A1324E7193}" type="slidenum">
              <a:rPr lang="en-US" sz="1200" b="0" strike="noStrike" spc="-1">
                <a:solidFill>
                  <a:srgbClr val="000000"/>
                </a:solidFill>
                <a:latin typeface="Times New Roman"/>
              </a:rPr>
              <a:t>2</a:t>
            </a:fld>
            <a:endParaRPr lang="en-US" sz="1200" b="0" strike="noStrike" spc="-1">
              <a:solidFill>
                <a:srgbClr val="000000"/>
              </a:solidFill>
              <a:latin typeface="Times New Roman"/>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 name="PlaceHolder 1"/>
          <p:cNvSpPr>
            <a:spLocks noGrp="1" noRot="1" noChangeAspect="1"/>
          </p:cNvSpPr>
          <p:nvPr>
            <p:ph type="sldImg"/>
          </p:nvPr>
        </p:nvSpPr>
        <p:spPr>
          <a:xfrm>
            <a:off x="685800" y="1143000"/>
            <a:ext cx="5484960" cy="3084840"/>
          </a:xfrm>
          <a:prstGeom prst="rect">
            <a:avLst/>
          </a:prstGeom>
          <a:ln w="0">
            <a:noFill/>
          </a:ln>
        </p:spPr>
      </p:sp>
      <p:sp>
        <p:nvSpPr>
          <p:cNvPr id="117" name="PlaceHolder 2"/>
          <p:cNvSpPr>
            <a:spLocks noGrp="1"/>
          </p:cNvSpPr>
          <p:nvPr>
            <p:ph type="body"/>
          </p:nvPr>
        </p:nvSpPr>
        <p:spPr>
          <a:xfrm>
            <a:off x="685800" y="4400640"/>
            <a:ext cx="5484960" cy="3598920"/>
          </a:xfrm>
          <a:prstGeom prst="rect">
            <a:avLst/>
          </a:prstGeom>
          <a:noFill/>
          <a:ln w="0">
            <a:noFill/>
          </a:ln>
        </p:spPr>
        <p:txBody>
          <a:bodyPr lIns="91440" tIns="45720" rIns="91440" bIns="45720" anchor="t">
            <a:noAutofit/>
          </a:bodyPr>
          <a:lstStyle/>
          <a:p>
            <a:pPr marL="216000" indent="0">
              <a:lnSpc>
                <a:spcPct val="100000"/>
              </a:lnSpc>
              <a:buNone/>
              <a:tabLst>
                <a:tab pos="0" algn="l"/>
              </a:tabLst>
            </a:pPr>
            <a:r>
              <a:rPr lang="en-US" sz="2000" b="0" strike="noStrike" spc="-1">
                <a:solidFill>
                  <a:srgbClr val="000000"/>
                </a:solidFill>
                <a:latin typeface="Arial"/>
              </a:rPr>
              <a:t>Revise!!!!</a:t>
            </a:r>
          </a:p>
        </p:txBody>
      </p:sp>
      <p:sp>
        <p:nvSpPr>
          <p:cNvPr id="118" name="PlaceHolder 3"/>
          <p:cNvSpPr>
            <a:spLocks noGrp="1"/>
          </p:cNvSpPr>
          <p:nvPr>
            <p:ph type="sldNum" idx="38"/>
          </p:nvPr>
        </p:nvSpPr>
        <p:spPr>
          <a:xfrm>
            <a:off x="3884760" y="8685360"/>
            <a:ext cx="2970360" cy="457200"/>
          </a:xfrm>
          <a:prstGeom prst="rect">
            <a:avLst/>
          </a:prstGeom>
          <a:noFill/>
          <a:ln w="0">
            <a:noFill/>
          </a:ln>
        </p:spPr>
        <p:txBody>
          <a:bodyPr lIns="91440" tIns="45720" rIns="91440" bIns="45720" anchor="b">
            <a:noAutofit/>
          </a:bodyPr>
          <a:lstStyle>
            <a:lvl1pPr indent="0" algn="r">
              <a:lnSpc>
                <a:spcPct val="100000"/>
              </a:lnSpc>
              <a:buNone/>
              <a:tabLst>
                <a:tab pos="0" algn="l"/>
              </a:tabLst>
              <a:defRPr lang="en-US" sz="1200" b="0" strike="noStrike" spc="-1">
                <a:solidFill>
                  <a:srgbClr val="000000"/>
                </a:solidFill>
                <a:latin typeface="Times New Roman"/>
              </a:defRPr>
            </a:lvl1pPr>
          </a:lstStyle>
          <a:p>
            <a:pPr indent="0" algn="r">
              <a:lnSpc>
                <a:spcPct val="100000"/>
              </a:lnSpc>
              <a:buNone/>
              <a:tabLst>
                <a:tab pos="0" algn="l"/>
              </a:tabLst>
            </a:pPr>
            <a:fld id="{BF1F1D28-AC5C-412A-A852-BADA2E2277A8}" type="slidenum">
              <a:rPr lang="en-US" sz="1200" b="0" strike="noStrike" spc="-1">
                <a:solidFill>
                  <a:srgbClr val="000000"/>
                </a:solidFill>
                <a:latin typeface="Times New Roman"/>
              </a:rPr>
              <a:t>3</a:t>
            </a:fld>
            <a:endParaRPr lang="en-US" sz="1200" b="0" strike="noStrike" spc="-1">
              <a:solidFill>
                <a:srgbClr val="000000"/>
              </a:solidFill>
              <a:latin typeface="Times New Roman"/>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PlaceHolder 1"/>
          <p:cNvSpPr>
            <a:spLocks noGrp="1" noRot="1" noChangeAspect="1"/>
          </p:cNvSpPr>
          <p:nvPr>
            <p:ph type="sldImg"/>
          </p:nvPr>
        </p:nvSpPr>
        <p:spPr>
          <a:xfrm>
            <a:off x="685800" y="1143000"/>
            <a:ext cx="5484813" cy="3084513"/>
          </a:xfrm>
          <a:prstGeom prst="rect">
            <a:avLst/>
          </a:prstGeom>
          <a:ln w="0">
            <a:noFill/>
          </a:ln>
        </p:spPr>
      </p:sp>
      <p:sp>
        <p:nvSpPr>
          <p:cNvPr id="120" name="PlaceHolder 2"/>
          <p:cNvSpPr>
            <a:spLocks noGrp="1"/>
          </p:cNvSpPr>
          <p:nvPr>
            <p:ph type="body"/>
          </p:nvPr>
        </p:nvSpPr>
        <p:spPr>
          <a:xfrm>
            <a:off x="685800" y="4400640"/>
            <a:ext cx="5484960" cy="3598920"/>
          </a:xfrm>
          <a:prstGeom prst="rect">
            <a:avLst/>
          </a:prstGeom>
          <a:noFill/>
          <a:ln w="0">
            <a:noFill/>
          </a:ln>
        </p:spPr>
        <p:txBody>
          <a:bodyPr lIns="91440" tIns="45720" rIns="91440" bIns="45720" anchor="t">
            <a:noAutofit/>
          </a:bodyPr>
          <a:lstStyle/>
          <a:p>
            <a:pPr marL="216000" indent="0">
              <a:lnSpc>
                <a:spcPct val="100000"/>
              </a:lnSpc>
              <a:buNone/>
              <a:tabLst>
                <a:tab pos="0" algn="l"/>
              </a:tabLst>
            </a:pPr>
            <a:r>
              <a:rPr lang="en-US" sz="2000" b="0" strike="noStrike" spc="-1">
                <a:solidFill>
                  <a:srgbClr val="000000"/>
                </a:solidFill>
                <a:latin typeface="Arial"/>
              </a:rPr>
              <a:t>Revise!!!!</a:t>
            </a:r>
          </a:p>
        </p:txBody>
      </p:sp>
      <p:sp>
        <p:nvSpPr>
          <p:cNvPr id="121" name="PlaceHolder 3"/>
          <p:cNvSpPr>
            <a:spLocks noGrp="1"/>
          </p:cNvSpPr>
          <p:nvPr>
            <p:ph type="sldNum" idx="39"/>
          </p:nvPr>
        </p:nvSpPr>
        <p:spPr>
          <a:xfrm>
            <a:off x="3884760" y="8685360"/>
            <a:ext cx="2970360" cy="457200"/>
          </a:xfrm>
          <a:prstGeom prst="rect">
            <a:avLst/>
          </a:prstGeom>
          <a:noFill/>
          <a:ln w="0">
            <a:noFill/>
          </a:ln>
        </p:spPr>
        <p:txBody>
          <a:bodyPr lIns="91440" tIns="45720" rIns="91440" bIns="45720" anchor="b">
            <a:noAutofit/>
          </a:bodyPr>
          <a:lstStyle>
            <a:lvl1pPr indent="0" algn="r">
              <a:lnSpc>
                <a:spcPct val="100000"/>
              </a:lnSpc>
              <a:buNone/>
              <a:tabLst>
                <a:tab pos="0" algn="l"/>
              </a:tabLst>
              <a:defRPr lang="en-US" sz="1200" b="0" strike="noStrike" spc="-1">
                <a:solidFill>
                  <a:srgbClr val="000000"/>
                </a:solidFill>
                <a:latin typeface="Times New Roman"/>
              </a:defRPr>
            </a:lvl1pPr>
          </a:lstStyle>
          <a:p>
            <a:pPr indent="0" algn="r">
              <a:lnSpc>
                <a:spcPct val="100000"/>
              </a:lnSpc>
              <a:buNone/>
              <a:tabLst>
                <a:tab pos="0" algn="l"/>
              </a:tabLst>
            </a:pPr>
            <a:fld id="{8D781B25-69CC-4990-82B6-46518A69EF3F}" type="slidenum">
              <a:rPr lang="en-US" sz="1200" b="0" strike="noStrike" spc="-1">
                <a:solidFill>
                  <a:srgbClr val="000000"/>
                </a:solidFill>
                <a:latin typeface="Times New Roman"/>
              </a:rPr>
              <a:t>4</a:t>
            </a:fld>
            <a:endParaRPr lang="en-US" sz="1200" b="0" strike="noStrike" spc="-1">
              <a:solidFill>
                <a:srgbClr val="000000"/>
              </a:solidFill>
              <a:latin typeface="Times New Roman"/>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 name="PlaceHolder 1"/>
          <p:cNvSpPr>
            <a:spLocks noGrp="1" noRot="1" noChangeAspect="1"/>
          </p:cNvSpPr>
          <p:nvPr>
            <p:ph type="sldImg"/>
          </p:nvPr>
        </p:nvSpPr>
        <p:spPr>
          <a:xfrm>
            <a:off x="685800" y="1143000"/>
            <a:ext cx="5484813" cy="3084513"/>
          </a:xfrm>
          <a:prstGeom prst="rect">
            <a:avLst/>
          </a:prstGeom>
          <a:ln w="0">
            <a:noFill/>
          </a:ln>
        </p:spPr>
      </p:sp>
      <p:sp>
        <p:nvSpPr>
          <p:cNvPr id="123" name="PlaceHolder 2"/>
          <p:cNvSpPr>
            <a:spLocks noGrp="1"/>
          </p:cNvSpPr>
          <p:nvPr>
            <p:ph type="body"/>
          </p:nvPr>
        </p:nvSpPr>
        <p:spPr>
          <a:xfrm>
            <a:off x="685800" y="4400640"/>
            <a:ext cx="5484960" cy="3598920"/>
          </a:xfrm>
          <a:prstGeom prst="rect">
            <a:avLst/>
          </a:prstGeom>
          <a:noFill/>
          <a:ln w="0">
            <a:noFill/>
          </a:ln>
        </p:spPr>
        <p:txBody>
          <a:bodyPr lIns="91440" tIns="45720" rIns="91440" bIns="45720" anchor="t">
            <a:noAutofit/>
          </a:bodyPr>
          <a:lstStyle/>
          <a:p>
            <a:pPr marL="216000" indent="0">
              <a:lnSpc>
                <a:spcPct val="100000"/>
              </a:lnSpc>
              <a:buNone/>
              <a:tabLst>
                <a:tab pos="0" algn="l"/>
              </a:tabLst>
            </a:pPr>
            <a:r>
              <a:rPr lang="en-US" sz="2000" b="0" strike="noStrike" spc="-1">
                <a:solidFill>
                  <a:srgbClr val="000000"/>
                </a:solidFill>
                <a:latin typeface="Arial"/>
              </a:rPr>
              <a:t>Revise!!!!</a:t>
            </a:r>
          </a:p>
        </p:txBody>
      </p:sp>
      <p:sp>
        <p:nvSpPr>
          <p:cNvPr id="124" name="PlaceHolder 3"/>
          <p:cNvSpPr>
            <a:spLocks noGrp="1"/>
          </p:cNvSpPr>
          <p:nvPr>
            <p:ph type="sldNum" idx="40"/>
          </p:nvPr>
        </p:nvSpPr>
        <p:spPr>
          <a:xfrm>
            <a:off x="3884760" y="8685360"/>
            <a:ext cx="2970360" cy="457200"/>
          </a:xfrm>
          <a:prstGeom prst="rect">
            <a:avLst/>
          </a:prstGeom>
          <a:noFill/>
          <a:ln w="0">
            <a:noFill/>
          </a:ln>
        </p:spPr>
        <p:txBody>
          <a:bodyPr lIns="91440" tIns="45720" rIns="91440" bIns="45720" anchor="b">
            <a:noAutofit/>
          </a:bodyPr>
          <a:lstStyle>
            <a:lvl1pPr indent="0" algn="r">
              <a:lnSpc>
                <a:spcPct val="100000"/>
              </a:lnSpc>
              <a:buNone/>
              <a:tabLst>
                <a:tab pos="0" algn="l"/>
              </a:tabLst>
              <a:defRPr lang="en-US" sz="1200" b="0" strike="noStrike" spc="-1">
                <a:solidFill>
                  <a:srgbClr val="000000"/>
                </a:solidFill>
                <a:latin typeface="Times New Roman"/>
              </a:defRPr>
            </a:lvl1pPr>
          </a:lstStyle>
          <a:p>
            <a:pPr indent="0" algn="r">
              <a:lnSpc>
                <a:spcPct val="100000"/>
              </a:lnSpc>
              <a:buNone/>
              <a:tabLst>
                <a:tab pos="0" algn="l"/>
              </a:tabLst>
            </a:pPr>
            <a:fld id="{D096B5ED-4B10-4F12-85D7-1F49DF9DD4D3}" type="slidenum">
              <a:rPr lang="en-US" sz="1200" b="0" strike="noStrike" spc="-1">
                <a:solidFill>
                  <a:srgbClr val="000000"/>
                </a:solidFill>
                <a:latin typeface="Times New Roman"/>
              </a:rPr>
              <a:t>5</a:t>
            </a:fld>
            <a:endParaRPr lang="en-US" sz="1200" b="0" strike="noStrike" spc="-1">
              <a:solidFill>
                <a:srgbClr val="000000"/>
              </a:solidFill>
              <a:latin typeface="Times New Roman"/>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PlaceHolder 1"/>
          <p:cNvSpPr>
            <a:spLocks noGrp="1" noRot="1" noChangeAspect="1"/>
          </p:cNvSpPr>
          <p:nvPr>
            <p:ph type="sldImg"/>
          </p:nvPr>
        </p:nvSpPr>
        <p:spPr>
          <a:xfrm>
            <a:off x="685800" y="1143000"/>
            <a:ext cx="5484813" cy="3084513"/>
          </a:xfrm>
          <a:prstGeom prst="rect">
            <a:avLst/>
          </a:prstGeom>
          <a:ln w="0">
            <a:noFill/>
          </a:ln>
        </p:spPr>
      </p:sp>
      <p:sp>
        <p:nvSpPr>
          <p:cNvPr id="126" name="PlaceHolder 2"/>
          <p:cNvSpPr>
            <a:spLocks noGrp="1"/>
          </p:cNvSpPr>
          <p:nvPr>
            <p:ph type="body"/>
          </p:nvPr>
        </p:nvSpPr>
        <p:spPr>
          <a:xfrm>
            <a:off x="685800" y="4400640"/>
            <a:ext cx="5484960" cy="3598920"/>
          </a:xfrm>
          <a:prstGeom prst="rect">
            <a:avLst/>
          </a:prstGeom>
          <a:noFill/>
          <a:ln w="0">
            <a:noFill/>
          </a:ln>
        </p:spPr>
        <p:txBody>
          <a:bodyPr lIns="91440" tIns="45720" rIns="91440" bIns="45720" anchor="t">
            <a:noAutofit/>
          </a:bodyPr>
          <a:lstStyle/>
          <a:p>
            <a:pPr marL="216000" indent="0">
              <a:lnSpc>
                <a:spcPct val="100000"/>
              </a:lnSpc>
              <a:buNone/>
              <a:tabLst>
                <a:tab pos="0" algn="l"/>
              </a:tabLst>
            </a:pPr>
            <a:r>
              <a:rPr lang="en-US" sz="2000" b="0" strike="noStrike" spc="-1" dirty="0">
                <a:solidFill>
                  <a:srgbClr val="000000"/>
                </a:solidFill>
                <a:latin typeface="Arial"/>
              </a:rPr>
              <a:t>Revise!!!!</a:t>
            </a:r>
          </a:p>
        </p:txBody>
      </p:sp>
      <p:sp>
        <p:nvSpPr>
          <p:cNvPr id="127" name="PlaceHolder 3"/>
          <p:cNvSpPr>
            <a:spLocks noGrp="1"/>
          </p:cNvSpPr>
          <p:nvPr>
            <p:ph type="sldNum" idx="41"/>
          </p:nvPr>
        </p:nvSpPr>
        <p:spPr>
          <a:xfrm>
            <a:off x="3884760" y="8685360"/>
            <a:ext cx="2970360" cy="457200"/>
          </a:xfrm>
          <a:prstGeom prst="rect">
            <a:avLst/>
          </a:prstGeom>
          <a:noFill/>
          <a:ln w="0">
            <a:noFill/>
          </a:ln>
        </p:spPr>
        <p:txBody>
          <a:bodyPr lIns="91440" tIns="45720" rIns="91440" bIns="45720" anchor="b">
            <a:noAutofit/>
          </a:bodyPr>
          <a:lstStyle>
            <a:lvl1pPr indent="0" algn="r">
              <a:lnSpc>
                <a:spcPct val="100000"/>
              </a:lnSpc>
              <a:buNone/>
              <a:tabLst>
                <a:tab pos="0" algn="l"/>
              </a:tabLst>
              <a:defRPr lang="en-US" sz="1200" b="0" strike="noStrike" spc="-1">
                <a:solidFill>
                  <a:srgbClr val="000000"/>
                </a:solidFill>
                <a:latin typeface="Times New Roman"/>
              </a:defRPr>
            </a:lvl1pPr>
          </a:lstStyle>
          <a:p>
            <a:pPr indent="0" algn="r">
              <a:lnSpc>
                <a:spcPct val="100000"/>
              </a:lnSpc>
              <a:buNone/>
              <a:tabLst>
                <a:tab pos="0" algn="l"/>
              </a:tabLst>
            </a:pPr>
            <a:fld id="{27F8EC3D-57B5-45EE-ACFC-A4F21F11C239}" type="slidenum">
              <a:rPr lang="en-US" sz="1200" b="0" strike="noStrike" spc="-1">
                <a:solidFill>
                  <a:srgbClr val="000000"/>
                </a:solidFill>
                <a:latin typeface="Times New Roman"/>
              </a:rPr>
              <a:t>6</a:t>
            </a:fld>
            <a:endParaRPr lang="en-US" sz="1200" b="0" strike="noStrike" spc="-1">
              <a:solidFill>
                <a:srgbClr val="000000"/>
              </a:solidFill>
              <a:latin typeface="Times New Roman"/>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 name="PlaceHolder 1"/>
          <p:cNvSpPr>
            <a:spLocks noGrp="1" noRot="1" noChangeAspect="1"/>
          </p:cNvSpPr>
          <p:nvPr>
            <p:ph type="sldImg"/>
          </p:nvPr>
        </p:nvSpPr>
        <p:spPr>
          <a:xfrm>
            <a:off x="685800" y="1143000"/>
            <a:ext cx="5484813" cy="3084513"/>
          </a:xfrm>
          <a:prstGeom prst="rect">
            <a:avLst/>
          </a:prstGeom>
          <a:ln w="0">
            <a:noFill/>
          </a:ln>
        </p:spPr>
      </p:sp>
      <p:sp>
        <p:nvSpPr>
          <p:cNvPr id="129" name="PlaceHolder 2"/>
          <p:cNvSpPr>
            <a:spLocks noGrp="1"/>
          </p:cNvSpPr>
          <p:nvPr>
            <p:ph type="body"/>
          </p:nvPr>
        </p:nvSpPr>
        <p:spPr>
          <a:xfrm>
            <a:off x="685800" y="4400640"/>
            <a:ext cx="5484960" cy="3598920"/>
          </a:xfrm>
          <a:prstGeom prst="rect">
            <a:avLst/>
          </a:prstGeom>
          <a:noFill/>
          <a:ln w="0">
            <a:noFill/>
          </a:ln>
        </p:spPr>
        <p:txBody>
          <a:bodyPr lIns="91440" tIns="45720" rIns="91440" bIns="45720" anchor="t">
            <a:noAutofit/>
          </a:bodyPr>
          <a:lstStyle/>
          <a:p>
            <a:pPr marL="216000" indent="0">
              <a:lnSpc>
                <a:spcPct val="100000"/>
              </a:lnSpc>
              <a:buNone/>
              <a:tabLst>
                <a:tab pos="0" algn="l"/>
              </a:tabLst>
            </a:pPr>
            <a:r>
              <a:rPr lang="en-US" sz="2000" b="0" strike="noStrike" spc="-1">
                <a:solidFill>
                  <a:srgbClr val="000000"/>
                </a:solidFill>
                <a:latin typeface="Arial"/>
              </a:rPr>
              <a:t>Revise!!!!</a:t>
            </a:r>
          </a:p>
        </p:txBody>
      </p:sp>
      <p:sp>
        <p:nvSpPr>
          <p:cNvPr id="130" name="PlaceHolder 3"/>
          <p:cNvSpPr>
            <a:spLocks noGrp="1"/>
          </p:cNvSpPr>
          <p:nvPr>
            <p:ph type="sldNum" idx="42"/>
          </p:nvPr>
        </p:nvSpPr>
        <p:spPr>
          <a:xfrm>
            <a:off x="3884760" y="8685360"/>
            <a:ext cx="2970360" cy="457200"/>
          </a:xfrm>
          <a:prstGeom prst="rect">
            <a:avLst/>
          </a:prstGeom>
          <a:noFill/>
          <a:ln w="0">
            <a:noFill/>
          </a:ln>
        </p:spPr>
        <p:txBody>
          <a:bodyPr lIns="91440" tIns="45720" rIns="91440" bIns="45720" anchor="b">
            <a:noAutofit/>
          </a:bodyPr>
          <a:lstStyle>
            <a:lvl1pPr indent="0" algn="r">
              <a:lnSpc>
                <a:spcPct val="100000"/>
              </a:lnSpc>
              <a:buNone/>
              <a:tabLst>
                <a:tab pos="0" algn="l"/>
              </a:tabLst>
              <a:defRPr lang="en-US" sz="1200" b="0" strike="noStrike" spc="-1">
                <a:solidFill>
                  <a:srgbClr val="000000"/>
                </a:solidFill>
                <a:latin typeface="Times New Roman"/>
              </a:defRPr>
            </a:lvl1pPr>
          </a:lstStyle>
          <a:p>
            <a:pPr indent="0" algn="r">
              <a:lnSpc>
                <a:spcPct val="100000"/>
              </a:lnSpc>
              <a:buNone/>
              <a:tabLst>
                <a:tab pos="0" algn="l"/>
              </a:tabLst>
            </a:pPr>
            <a:fld id="{9C20E923-4AF8-4D7B-BC3C-8D55423BC870}" type="slidenum">
              <a:rPr lang="en-US" sz="1200" b="0" strike="noStrike" spc="-1">
                <a:solidFill>
                  <a:srgbClr val="000000"/>
                </a:solidFill>
                <a:latin typeface="Times New Roman"/>
              </a:rPr>
              <a:t>7</a:t>
            </a:fld>
            <a:endParaRPr lang="en-US" sz="1200" b="0" strike="noStrike" spc="-1">
              <a:solidFill>
                <a:srgbClr val="000000"/>
              </a:solidFill>
              <a:latin typeface="Times New Roman"/>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PlaceHolder 1"/>
          <p:cNvSpPr>
            <a:spLocks noGrp="1" noRot="1" noChangeAspect="1"/>
          </p:cNvSpPr>
          <p:nvPr>
            <p:ph type="sldImg"/>
          </p:nvPr>
        </p:nvSpPr>
        <p:spPr>
          <a:xfrm>
            <a:off x="685800" y="1143000"/>
            <a:ext cx="5484813" cy="3084513"/>
          </a:xfrm>
          <a:prstGeom prst="rect">
            <a:avLst/>
          </a:prstGeom>
          <a:ln w="0">
            <a:noFill/>
          </a:ln>
        </p:spPr>
      </p:sp>
      <p:sp>
        <p:nvSpPr>
          <p:cNvPr id="132" name="PlaceHolder 2"/>
          <p:cNvSpPr>
            <a:spLocks noGrp="1"/>
          </p:cNvSpPr>
          <p:nvPr>
            <p:ph type="body"/>
          </p:nvPr>
        </p:nvSpPr>
        <p:spPr>
          <a:xfrm>
            <a:off x="685800" y="4400640"/>
            <a:ext cx="5484960" cy="3598920"/>
          </a:xfrm>
          <a:prstGeom prst="rect">
            <a:avLst/>
          </a:prstGeom>
          <a:noFill/>
          <a:ln w="0">
            <a:noFill/>
          </a:ln>
        </p:spPr>
        <p:txBody>
          <a:bodyPr lIns="91440" tIns="45720" rIns="91440" bIns="45720" anchor="t">
            <a:noAutofit/>
          </a:bodyPr>
          <a:lstStyle/>
          <a:p>
            <a:pPr marL="216000" indent="0">
              <a:lnSpc>
                <a:spcPct val="100000"/>
              </a:lnSpc>
              <a:buNone/>
              <a:tabLst>
                <a:tab pos="0" algn="l"/>
              </a:tabLst>
            </a:pPr>
            <a:r>
              <a:rPr lang="en-US" sz="2000" b="0" strike="noStrike" spc="-1">
                <a:solidFill>
                  <a:srgbClr val="000000"/>
                </a:solidFill>
                <a:latin typeface="Arial"/>
              </a:rPr>
              <a:t>Revise!!!!</a:t>
            </a:r>
          </a:p>
        </p:txBody>
      </p:sp>
      <p:sp>
        <p:nvSpPr>
          <p:cNvPr id="133" name="PlaceHolder 3"/>
          <p:cNvSpPr>
            <a:spLocks noGrp="1"/>
          </p:cNvSpPr>
          <p:nvPr>
            <p:ph type="sldNum" idx="43"/>
          </p:nvPr>
        </p:nvSpPr>
        <p:spPr>
          <a:xfrm>
            <a:off x="3884760" y="8685360"/>
            <a:ext cx="2970360" cy="457200"/>
          </a:xfrm>
          <a:prstGeom prst="rect">
            <a:avLst/>
          </a:prstGeom>
          <a:noFill/>
          <a:ln w="0">
            <a:noFill/>
          </a:ln>
        </p:spPr>
        <p:txBody>
          <a:bodyPr lIns="91440" tIns="45720" rIns="91440" bIns="45720" anchor="b">
            <a:noAutofit/>
          </a:bodyPr>
          <a:lstStyle>
            <a:lvl1pPr indent="0" algn="r">
              <a:lnSpc>
                <a:spcPct val="100000"/>
              </a:lnSpc>
              <a:buNone/>
              <a:tabLst>
                <a:tab pos="0" algn="l"/>
              </a:tabLst>
              <a:defRPr lang="en-US" sz="1200" b="0" strike="noStrike" spc="-1">
                <a:solidFill>
                  <a:srgbClr val="000000"/>
                </a:solidFill>
                <a:latin typeface="Times New Roman"/>
              </a:defRPr>
            </a:lvl1pPr>
          </a:lstStyle>
          <a:p>
            <a:pPr indent="0" algn="r">
              <a:lnSpc>
                <a:spcPct val="100000"/>
              </a:lnSpc>
              <a:buNone/>
              <a:tabLst>
                <a:tab pos="0" algn="l"/>
              </a:tabLst>
            </a:pPr>
            <a:fld id="{534E2EA3-D286-4A9D-9AB9-C0EA44C30E56}" type="slidenum">
              <a:rPr lang="en-US" sz="1200" b="0" strike="noStrike" spc="-1">
                <a:solidFill>
                  <a:srgbClr val="000000"/>
                </a:solidFill>
                <a:latin typeface="Times New Roman"/>
              </a:rPr>
              <a:t>8</a:t>
            </a:fld>
            <a:endParaRPr lang="en-US" sz="1200" b="0" strike="noStrike" spc="-1">
              <a:solidFill>
                <a:srgbClr val="000000"/>
              </a:solidFill>
              <a:latin typeface="Times New Roman"/>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 name="PlaceHolder 1"/>
          <p:cNvSpPr>
            <a:spLocks noGrp="1" noRot="1" noChangeAspect="1"/>
          </p:cNvSpPr>
          <p:nvPr>
            <p:ph type="sldImg"/>
          </p:nvPr>
        </p:nvSpPr>
        <p:spPr>
          <a:xfrm>
            <a:off x="685800" y="1143000"/>
            <a:ext cx="5484813" cy="3084513"/>
          </a:xfrm>
          <a:prstGeom prst="rect">
            <a:avLst/>
          </a:prstGeom>
          <a:ln w="0">
            <a:noFill/>
          </a:ln>
        </p:spPr>
      </p:sp>
      <p:sp>
        <p:nvSpPr>
          <p:cNvPr id="135" name="PlaceHolder 2"/>
          <p:cNvSpPr>
            <a:spLocks noGrp="1"/>
          </p:cNvSpPr>
          <p:nvPr>
            <p:ph type="body"/>
          </p:nvPr>
        </p:nvSpPr>
        <p:spPr>
          <a:xfrm>
            <a:off x="685800" y="4400640"/>
            <a:ext cx="5484960" cy="3598920"/>
          </a:xfrm>
          <a:prstGeom prst="rect">
            <a:avLst/>
          </a:prstGeom>
          <a:noFill/>
          <a:ln w="0">
            <a:noFill/>
          </a:ln>
        </p:spPr>
        <p:txBody>
          <a:bodyPr lIns="91440" tIns="45720" rIns="91440" bIns="45720" anchor="t">
            <a:noAutofit/>
          </a:bodyPr>
          <a:lstStyle/>
          <a:p>
            <a:pPr marL="216000" indent="0">
              <a:lnSpc>
                <a:spcPct val="100000"/>
              </a:lnSpc>
              <a:buNone/>
              <a:tabLst>
                <a:tab pos="0" algn="l"/>
              </a:tabLst>
            </a:pPr>
            <a:r>
              <a:rPr lang="en-US" sz="2000" b="0" strike="noStrike" spc="-1">
                <a:solidFill>
                  <a:srgbClr val="000000"/>
                </a:solidFill>
                <a:latin typeface="Arial"/>
              </a:rPr>
              <a:t>Revise!!!!</a:t>
            </a:r>
          </a:p>
        </p:txBody>
      </p:sp>
      <p:sp>
        <p:nvSpPr>
          <p:cNvPr id="136" name="PlaceHolder 3"/>
          <p:cNvSpPr>
            <a:spLocks noGrp="1"/>
          </p:cNvSpPr>
          <p:nvPr>
            <p:ph type="sldNum" idx="44"/>
          </p:nvPr>
        </p:nvSpPr>
        <p:spPr>
          <a:xfrm>
            <a:off x="3884760" y="8685360"/>
            <a:ext cx="2970360" cy="457200"/>
          </a:xfrm>
          <a:prstGeom prst="rect">
            <a:avLst/>
          </a:prstGeom>
          <a:noFill/>
          <a:ln w="0">
            <a:noFill/>
          </a:ln>
        </p:spPr>
        <p:txBody>
          <a:bodyPr lIns="91440" tIns="45720" rIns="91440" bIns="45720" anchor="b">
            <a:noAutofit/>
          </a:bodyPr>
          <a:lstStyle>
            <a:lvl1pPr indent="0" algn="r">
              <a:lnSpc>
                <a:spcPct val="100000"/>
              </a:lnSpc>
              <a:buNone/>
              <a:tabLst>
                <a:tab pos="0" algn="l"/>
              </a:tabLst>
              <a:defRPr lang="en-US" sz="1200" b="0" strike="noStrike" spc="-1">
                <a:solidFill>
                  <a:srgbClr val="000000"/>
                </a:solidFill>
                <a:latin typeface="Times New Roman"/>
              </a:defRPr>
            </a:lvl1pPr>
          </a:lstStyle>
          <a:p>
            <a:pPr indent="0" algn="r">
              <a:lnSpc>
                <a:spcPct val="100000"/>
              </a:lnSpc>
              <a:buNone/>
              <a:tabLst>
                <a:tab pos="0" algn="l"/>
              </a:tabLst>
            </a:pPr>
            <a:fld id="{6B75746C-DC6D-46B8-AA4C-053D677F04F0}" type="slidenum">
              <a:rPr lang="en-US" sz="1200" b="0" strike="noStrike" spc="-1">
                <a:solidFill>
                  <a:srgbClr val="000000"/>
                </a:solidFill>
                <a:latin typeface="Times New Roman"/>
              </a:rPr>
              <a:t>9</a:t>
            </a:fld>
            <a:endParaRPr lang="en-US" sz="1200" b="0" strike="noStrike" spc="-1">
              <a:solidFill>
                <a:srgbClr val="000000"/>
              </a:solidFill>
              <a:latin typeface="Times New Roman"/>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PlaceHolder 1"/>
          <p:cNvSpPr>
            <a:spLocks noGrp="1" noRot="1" noChangeAspect="1"/>
          </p:cNvSpPr>
          <p:nvPr>
            <p:ph type="sldImg"/>
          </p:nvPr>
        </p:nvSpPr>
        <p:spPr>
          <a:xfrm>
            <a:off x="685800" y="1143000"/>
            <a:ext cx="5484960" cy="3084840"/>
          </a:xfrm>
          <a:prstGeom prst="rect">
            <a:avLst/>
          </a:prstGeom>
          <a:ln w="0">
            <a:noFill/>
          </a:ln>
        </p:spPr>
      </p:sp>
      <p:sp>
        <p:nvSpPr>
          <p:cNvPr id="138" name="PlaceHolder 2"/>
          <p:cNvSpPr>
            <a:spLocks noGrp="1"/>
          </p:cNvSpPr>
          <p:nvPr>
            <p:ph type="body"/>
          </p:nvPr>
        </p:nvSpPr>
        <p:spPr>
          <a:xfrm>
            <a:off x="685800" y="4400640"/>
            <a:ext cx="5484960" cy="3598920"/>
          </a:xfrm>
          <a:prstGeom prst="rect">
            <a:avLst/>
          </a:prstGeom>
          <a:noFill/>
          <a:ln w="0">
            <a:noFill/>
          </a:ln>
        </p:spPr>
        <p:txBody>
          <a:bodyPr lIns="91440" tIns="45720" rIns="91440" bIns="45720" anchor="t">
            <a:noAutofit/>
          </a:bodyPr>
          <a:lstStyle/>
          <a:p>
            <a:pPr marL="216000" indent="0">
              <a:lnSpc>
                <a:spcPct val="100000"/>
              </a:lnSpc>
              <a:buNone/>
              <a:tabLst>
                <a:tab pos="0" algn="l"/>
              </a:tabLst>
            </a:pPr>
            <a:r>
              <a:rPr lang="en-US" sz="2000" b="0" strike="noStrike" spc="-1">
                <a:solidFill>
                  <a:srgbClr val="000000"/>
                </a:solidFill>
                <a:latin typeface="Arial"/>
              </a:rPr>
              <a:t>After 11 minutes</a:t>
            </a:r>
          </a:p>
        </p:txBody>
      </p:sp>
      <p:sp>
        <p:nvSpPr>
          <p:cNvPr id="139" name="PlaceHolder 3"/>
          <p:cNvSpPr>
            <a:spLocks noGrp="1"/>
          </p:cNvSpPr>
          <p:nvPr>
            <p:ph type="sldNum" idx="45"/>
          </p:nvPr>
        </p:nvSpPr>
        <p:spPr>
          <a:xfrm>
            <a:off x="3884760" y="8685360"/>
            <a:ext cx="2970360" cy="457200"/>
          </a:xfrm>
          <a:prstGeom prst="rect">
            <a:avLst/>
          </a:prstGeom>
          <a:noFill/>
          <a:ln w="0">
            <a:noFill/>
          </a:ln>
        </p:spPr>
        <p:txBody>
          <a:bodyPr lIns="91440" tIns="45720" rIns="91440" bIns="45720" anchor="b">
            <a:noAutofit/>
          </a:bodyPr>
          <a:lstStyle>
            <a:lvl1pPr indent="0" algn="r">
              <a:lnSpc>
                <a:spcPct val="100000"/>
              </a:lnSpc>
              <a:buNone/>
              <a:tabLst>
                <a:tab pos="0" algn="l"/>
              </a:tabLst>
              <a:defRPr lang="en-US" sz="1200" b="0" strike="noStrike" spc="-1">
                <a:solidFill>
                  <a:srgbClr val="000000"/>
                </a:solidFill>
                <a:latin typeface="Times New Roman"/>
              </a:defRPr>
            </a:lvl1pPr>
          </a:lstStyle>
          <a:p>
            <a:pPr indent="0" algn="r">
              <a:lnSpc>
                <a:spcPct val="100000"/>
              </a:lnSpc>
              <a:buNone/>
              <a:tabLst>
                <a:tab pos="0" algn="l"/>
              </a:tabLst>
            </a:pPr>
            <a:fld id="{CC279E3E-B479-43BF-83CF-C4A6D79558F2}" type="slidenum">
              <a:rPr lang="en-US" sz="1200" b="0" strike="noStrike" spc="-1">
                <a:solidFill>
                  <a:srgbClr val="000000"/>
                </a:solidFill>
                <a:latin typeface="Times New Roman"/>
              </a:rPr>
              <a:t>10</a:t>
            </a:fld>
            <a:endParaRPr lang="en-US" sz="1200" b="0" strike="noStrike" spc="-1">
              <a:solidFill>
                <a:srgbClr val="000000"/>
              </a:solidFill>
              <a:latin typeface="Times New Roman"/>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838080" y="365040"/>
            <a:ext cx="10514160" cy="1324080"/>
          </a:xfrm>
          <a:prstGeom prst="rect">
            <a:avLst/>
          </a:prstGeom>
          <a:noFill/>
          <a:ln w="0">
            <a:noFill/>
          </a:ln>
        </p:spPr>
        <p:txBody>
          <a:bodyPr lIns="0" tIns="0" rIns="0" bIns="0" anchor="ctr">
            <a:noAutofit/>
          </a:bodyPr>
          <a:lstStyle/>
          <a:p>
            <a:pPr indent="0" algn="ctr">
              <a:buNone/>
            </a:pPr>
            <a:endParaRPr lang="en-US" sz="4400" b="0" strike="noStrike" spc="-1">
              <a:solidFill>
                <a:srgbClr val="000000"/>
              </a:solidFill>
              <a:latin typeface="Arial"/>
            </a:endParaRPr>
          </a:p>
        </p:txBody>
      </p:sp>
      <p:sp>
        <p:nvSpPr>
          <p:cNvPr id="6" name="PlaceHolder 2"/>
          <p:cNvSpPr>
            <a:spLocks noGrp="1"/>
          </p:cNvSpPr>
          <p:nvPr>
            <p:ph type="subTitle"/>
          </p:nvPr>
        </p:nvSpPr>
        <p:spPr>
          <a:xfrm>
            <a:off x="838080" y="1825560"/>
            <a:ext cx="10514160" cy="4349880"/>
          </a:xfrm>
          <a:prstGeom prst="rect">
            <a:avLst/>
          </a:prstGeom>
          <a:noFill/>
          <a:ln w="0">
            <a:noFill/>
          </a:ln>
        </p:spPr>
        <p:txBody>
          <a:bodyPr lIns="0" tIns="0" rIns="0" bIns="0" anchor="ctr">
            <a:noAutofit/>
          </a:bodyPr>
          <a:lstStyle/>
          <a:p>
            <a:pPr indent="0" algn="ctr">
              <a:buNone/>
            </a:pPr>
            <a:endParaRPr lang="en-US" sz="3200" b="0" strike="noStrike" spc="-1">
              <a:solidFill>
                <a:srgbClr val="000000"/>
              </a:solidFill>
              <a:latin typeface="Arial"/>
            </a:endParaRPr>
          </a:p>
        </p:txBody>
      </p:sp>
      <p:sp>
        <p:nvSpPr>
          <p:cNvPr id="4" name="PlaceHolder 3"/>
          <p:cNvSpPr>
            <a:spLocks noGrp="1"/>
          </p:cNvSpPr>
          <p:nvPr>
            <p:ph type="ftr" idx="1"/>
          </p:nvPr>
        </p:nvSpPr>
        <p:spPr/>
        <p:txBody>
          <a:bodyPr/>
          <a:lstStyle/>
          <a:p>
            <a:r>
              <a:t>Footer</a:t>
            </a:r>
          </a:p>
        </p:txBody>
      </p:sp>
      <p:sp>
        <p:nvSpPr>
          <p:cNvPr id="2" name="PlaceHolder 4"/>
          <p:cNvSpPr>
            <a:spLocks noGrp="1"/>
          </p:cNvSpPr>
          <p:nvPr>
            <p:ph type="sldNum" idx="2"/>
          </p:nvPr>
        </p:nvSpPr>
        <p:spPr/>
        <p:txBody>
          <a:bodyPr/>
          <a:lstStyle/>
          <a:p>
            <a:fld id="{E173C757-48E2-44AB-94E3-200118D20729}" type="slidenum">
              <a:t>‹#›</a:t>
            </a:fld>
            <a:endParaRPr/>
          </a:p>
        </p:txBody>
      </p:sp>
      <p:sp>
        <p:nvSpPr>
          <p:cNvPr id="3" name="PlaceHolder 5"/>
          <p:cNvSpPr>
            <a:spLocks noGrp="1"/>
          </p:cNvSpPr>
          <p:nvPr>
            <p:ph type="dt" idx="3"/>
          </p:nvPr>
        </p:nvSpPr>
        <p:spPr/>
        <p:txBody>
          <a:body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Content with Caption">
    <p:spTree>
      <p:nvGrpSpPr>
        <p:cNvPr id="1" name=""/>
        <p:cNvGrpSpPr/>
        <p:nvPr/>
      </p:nvGrpSpPr>
      <p:grpSpPr>
        <a:xfrm>
          <a:off x="0" y="0"/>
          <a:ext cx="0" cy="0"/>
          <a:chOff x="0" y="0"/>
          <a:chExt cx="0" cy="0"/>
        </a:xfrm>
      </p:grpSpPr>
      <p:sp>
        <p:nvSpPr>
          <p:cNvPr id="2" name="PlaceHolder 1"/>
          <p:cNvSpPr>
            <a:spLocks noGrp="1"/>
          </p:cNvSpPr>
          <p:nvPr>
            <p:ph type="ftr" idx="28"/>
          </p:nvPr>
        </p:nvSpPr>
        <p:spPr/>
        <p:txBody>
          <a:bodyPr/>
          <a:lstStyle/>
          <a:p>
            <a:r>
              <a:t>Footer</a:t>
            </a:r>
          </a:p>
        </p:txBody>
      </p:sp>
      <p:sp>
        <p:nvSpPr>
          <p:cNvPr id="3" name="PlaceHolder 2"/>
          <p:cNvSpPr>
            <a:spLocks noGrp="1"/>
          </p:cNvSpPr>
          <p:nvPr>
            <p:ph type="sldNum" idx="29"/>
          </p:nvPr>
        </p:nvSpPr>
        <p:spPr/>
        <p:txBody>
          <a:bodyPr/>
          <a:lstStyle/>
          <a:p>
            <a:fld id="{2EDD80F9-FC65-4403-B682-DF19138866B1}" type="slidenum">
              <a:t>‹#›</a:t>
            </a:fld>
            <a:endParaRPr/>
          </a:p>
        </p:txBody>
      </p:sp>
      <p:sp>
        <p:nvSpPr>
          <p:cNvPr id="4" name="PlaceHolder 3"/>
          <p:cNvSpPr>
            <a:spLocks noGrp="1"/>
          </p:cNvSpPr>
          <p:nvPr>
            <p:ph type="dt" idx="30"/>
          </p:nvPr>
        </p:nvSpPr>
        <p:spPr/>
        <p:txBody>
          <a:body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Picture with Caption">
    <p:spTree>
      <p:nvGrpSpPr>
        <p:cNvPr id="1" name=""/>
        <p:cNvGrpSpPr/>
        <p:nvPr/>
      </p:nvGrpSpPr>
      <p:grpSpPr>
        <a:xfrm>
          <a:off x="0" y="0"/>
          <a:ext cx="0" cy="0"/>
          <a:chOff x="0" y="0"/>
          <a:chExt cx="0" cy="0"/>
        </a:xfrm>
      </p:grpSpPr>
      <p:sp>
        <p:nvSpPr>
          <p:cNvPr id="2" name="PlaceHolder 1"/>
          <p:cNvSpPr>
            <a:spLocks noGrp="1"/>
          </p:cNvSpPr>
          <p:nvPr>
            <p:ph type="ftr" idx="31"/>
          </p:nvPr>
        </p:nvSpPr>
        <p:spPr/>
        <p:txBody>
          <a:bodyPr/>
          <a:lstStyle/>
          <a:p>
            <a:r>
              <a:t>Footer</a:t>
            </a:r>
          </a:p>
        </p:txBody>
      </p:sp>
      <p:sp>
        <p:nvSpPr>
          <p:cNvPr id="3" name="PlaceHolder 2"/>
          <p:cNvSpPr>
            <a:spLocks noGrp="1"/>
          </p:cNvSpPr>
          <p:nvPr>
            <p:ph type="sldNum" idx="32"/>
          </p:nvPr>
        </p:nvSpPr>
        <p:spPr/>
        <p:txBody>
          <a:bodyPr/>
          <a:lstStyle/>
          <a:p>
            <a:fld id="{086236D5-12C9-480F-AFB6-2597A2EA6A1C}" type="slidenum">
              <a:t>‹#›</a:t>
            </a:fld>
            <a:endParaRPr/>
          </a:p>
        </p:txBody>
      </p:sp>
      <p:sp>
        <p:nvSpPr>
          <p:cNvPr id="4" name="PlaceHolder 3"/>
          <p:cNvSpPr>
            <a:spLocks noGrp="1"/>
          </p:cNvSpPr>
          <p:nvPr>
            <p:ph type="dt" idx="33"/>
          </p:nvPr>
        </p:nvSpPr>
        <p:spPr/>
        <p:txBody>
          <a:body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PlaceHolder 1"/>
          <p:cNvSpPr>
            <a:spLocks noGrp="1"/>
          </p:cNvSpPr>
          <p:nvPr>
            <p:ph type="ftr" idx="4"/>
          </p:nvPr>
        </p:nvSpPr>
        <p:spPr/>
        <p:txBody>
          <a:bodyPr/>
          <a:lstStyle/>
          <a:p>
            <a:r>
              <a:t>Footer</a:t>
            </a:r>
          </a:p>
        </p:txBody>
      </p:sp>
      <p:sp>
        <p:nvSpPr>
          <p:cNvPr id="3" name="PlaceHolder 2"/>
          <p:cNvSpPr>
            <a:spLocks noGrp="1"/>
          </p:cNvSpPr>
          <p:nvPr>
            <p:ph type="sldNum" idx="5"/>
          </p:nvPr>
        </p:nvSpPr>
        <p:spPr/>
        <p:txBody>
          <a:bodyPr/>
          <a:lstStyle/>
          <a:p>
            <a:fld id="{F588F1AC-65D7-4B1D-84CF-B99EE8C9F74D}" type="slidenum">
              <a:t>‹#›</a:t>
            </a:fld>
            <a:endParaRPr/>
          </a:p>
        </p:txBody>
      </p:sp>
      <p:sp>
        <p:nvSpPr>
          <p:cNvPr id="4" name="PlaceHolder 3"/>
          <p:cNvSpPr>
            <a:spLocks noGrp="1"/>
          </p:cNvSpPr>
          <p:nvPr>
            <p:ph type="dt" idx="6"/>
          </p:nvPr>
        </p:nvSpPr>
        <p:spPr/>
        <p:txBody>
          <a:body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PlaceHolder 1"/>
          <p:cNvSpPr>
            <a:spLocks noGrp="1"/>
          </p:cNvSpPr>
          <p:nvPr>
            <p:ph type="ftr" idx="7"/>
          </p:nvPr>
        </p:nvSpPr>
        <p:spPr/>
        <p:txBody>
          <a:bodyPr/>
          <a:lstStyle/>
          <a:p>
            <a:r>
              <a:t>Footer</a:t>
            </a:r>
          </a:p>
        </p:txBody>
      </p:sp>
      <p:sp>
        <p:nvSpPr>
          <p:cNvPr id="3" name="PlaceHolder 2"/>
          <p:cNvSpPr>
            <a:spLocks noGrp="1"/>
          </p:cNvSpPr>
          <p:nvPr>
            <p:ph type="sldNum" idx="8"/>
          </p:nvPr>
        </p:nvSpPr>
        <p:spPr/>
        <p:txBody>
          <a:bodyPr/>
          <a:lstStyle/>
          <a:p>
            <a:fld id="{17CC69E6-2A7C-4E15-A8D1-BB92A6E9BA35}" type="slidenum">
              <a:t>‹#›</a:t>
            </a:fld>
            <a:endParaRPr/>
          </a:p>
        </p:txBody>
      </p:sp>
      <p:sp>
        <p:nvSpPr>
          <p:cNvPr id="4" name="PlaceHolder 3"/>
          <p:cNvSpPr>
            <a:spLocks noGrp="1"/>
          </p:cNvSpPr>
          <p:nvPr>
            <p:ph type="dt" idx="9"/>
          </p:nvPr>
        </p:nvSpPr>
        <p:spPr/>
        <p:txBody>
          <a:body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838080" y="365040"/>
            <a:ext cx="10514160" cy="1324080"/>
          </a:xfrm>
          <a:prstGeom prst="rect">
            <a:avLst/>
          </a:prstGeom>
          <a:noFill/>
          <a:ln w="0">
            <a:noFill/>
          </a:ln>
        </p:spPr>
        <p:txBody>
          <a:bodyPr lIns="0" tIns="0" rIns="0" bIns="0" anchor="ctr">
            <a:noAutofit/>
          </a:bodyPr>
          <a:lstStyle/>
          <a:p>
            <a:pPr indent="0" algn="ctr">
              <a:buNone/>
            </a:pPr>
            <a:endParaRPr lang="en-US" sz="4400" b="0" strike="noStrike" spc="-1">
              <a:solidFill>
                <a:srgbClr val="000000"/>
              </a:solidFill>
              <a:latin typeface="Arial"/>
            </a:endParaRPr>
          </a:p>
        </p:txBody>
      </p:sp>
      <p:sp>
        <p:nvSpPr>
          <p:cNvPr id="19" name="PlaceHolder 2"/>
          <p:cNvSpPr>
            <a:spLocks noGrp="1"/>
          </p:cNvSpPr>
          <p:nvPr>
            <p:ph/>
          </p:nvPr>
        </p:nvSpPr>
        <p:spPr>
          <a:xfrm>
            <a:off x="838080" y="1825560"/>
            <a:ext cx="10514160" cy="434988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4" name="PlaceHolder 3"/>
          <p:cNvSpPr>
            <a:spLocks noGrp="1"/>
          </p:cNvSpPr>
          <p:nvPr>
            <p:ph type="ftr" idx="10"/>
          </p:nvPr>
        </p:nvSpPr>
        <p:spPr/>
        <p:txBody>
          <a:bodyPr/>
          <a:lstStyle/>
          <a:p>
            <a:r>
              <a:t>Footer</a:t>
            </a:r>
          </a:p>
        </p:txBody>
      </p:sp>
      <p:sp>
        <p:nvSpPr>
          <p:cNvPr id="5" name="PlaceHolder 4"/>
          <p:cNvSpPr>
            <a:spLocks noGrp="1"/>
          </p:cNvSpPr>
          <p:nvPr>
            <p:ph type="sldNum" idx="11"/>
          </p:nvPr>
        </p:nvSpPr>
        <p:spPr/>
        <p:txBody>
          <a:bodyPr/>
          <a:lstStyle/>
          <a:p>
            <a:fld id="{95D89377-77A4-4964-B8E6-4B4A2F9889BE}" type="slidenum">
              <a:t>‹#›</a:t>
            </a:fld>
            <a:endParaRPr/>
          </a:p>
        </p:txBody>
      </p:sp>
      <p:sp>
        <p:nvSpPr>
          <p:cNvPr id="6" name="PlaceHolder 5"/>
          <p:cNvSpPr>
            <a:spLocks noGrp="1"/>
          </p:cNvSpPr>
          <p:nvPr>
            <p:ph type="dt" idx="12"/>
          </p:nvPr>
        </p:nvSpPr>
        <p:spPr/>
        <p:txBody>
          <a:body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Section Header">
    <p:spTree>
      <p:nvGrpSpPr>
        <p:cNvPr id="1" name=""/>
        <p:cNvGrpSpPr/>
        <p:nvPr/>
      </p:nvGrpSpPr>
      <p:grpSpPr>
        <a:xfrm>
          <a:off x="0" y="0"/>
          <a:ext cx="0" cy="0"/>
          <a:chOff x="0" y="0"/>
          <a:chExt cx="0" cy="0"/>
        </a:xfrm>
      </p:grpSpPr>
      <p:sp>
        <p:nvSpPr>
          <p:cNvPr id="2" name="PlaceHolder 1"/>
          <p:cNvSpPr>
            <a:spLocks noGrp="1"/>
          </p:cNvSpPr>
          <p:nvPr>
            <p:ph type="ftr" idx="13"/>
          </p:nvPr>
        </p:nvSpPr>
        <p:spPr/>
        <p:txBody>
          <a:bodyPr/>
          <a:lstStyle/>
          <a:p>
            <a:r>
              <a:t>Footer</a:t>
            </a:r>
          </a:p>
        </p:txBody>
      </p:sp>
      <p:sp>
        <p:nvSpPr>
          <p:cNvPr id="3" name="PlaceHolder 2"/>
          <p:cNvSpPr>
            <a:spLocks noGrp="1"/>
          </p:cNvSpPr>
          <p:nvPr>
            <p:ph type="sldNum" idx="14"/>
          </p:nvPr>
        </p:nvSpPr>
        <p:spPr/>
        <p:txBody>
          <a:bodyPr/>
          <a:lstStyle/>
          <a:p>
            <a:fld id="{86644D71-B6C4-471C-B0C6-9E0D24CA1D9B}" type="slidenum">
              <a:t>‹#›</a:t>
            </a:fld>
            <a:endParaRPr/>
          </a:p>
        </p:txBody>
      </p:sp>
      <p:sp>
        <p:nvSpPr>
          <p:cNvPr id="4" name="PlaceHolder 3"/>
          <p:cNvSpPr>
            <a:spLocks noGrp="1"/>
          </p:cNvSpPr>
          <p:nvPr>
            <p:ph type="dt" idx="15"/>
          </p:nvPr>
        </p:nvSpPr>
        <p:spPr/>
        <p:txBody>
          <a:body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838080" y="365040"/>
            <a:ext cx="10514160" cy="1324080"/>
          </a:xfrm>
          <a:prstGeom prst="rect">
            <a:avLst/>
          </a:prstGeom>
          <a:noFill/>
          <a:ln w="0">
            <a:noFill/>
          </a:ln>
        </p:spPr>
        <p:txBody>
          <a:bodyPr lIns="0" tIns="0" rIns="0" bIns="0" anchor="ctr">
            <a:noAutofit/>
          </a:bodyPr>
          <a:lstStyle/>
          <a:p>
            <a:pPr indent="0" algn="ctr">
              <a:buNone/>
            </a:pPr>
            <a:endParaRPr lang="en-US" sz="4400" b="0" strike="noStrike" spc="-1">
              <a:solidFill>
                <a:srgbClr val="000000"/>
              </a:solidFill>
              <a:latin typeface="Arial"/>
            </a:endParaRPr>
          </a:p>
        </p:txBody>
      </p:sp>
      <p:sp>
        <p:nvSpPr>
          <p:cNvPr id="30" name="PlaceHolder 2"/>
          <p:cNvSpPr>
            <a:spLocks noGrp="1"/>
          </p:cNvSpPr>
          <p:nvPr>
            <p:ph/>
          </p:nvPr>
        </p:nvSpPr>
        <p:spPr>
          <a:xfrm>
            <a:off x="838080" y="1825560"/>
            <a:ext cx="5130720" cy="434988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31" name="PlaceHolder 3"/>
          <p:cNvSpPr>
            <a:spLocks noGrp="1"/>
          </p:cNvSpPr>
          <p:nvPr>
            <p:ph/>
          </p:nvPr>
        </p:nvSpPr>
        <p:spPr>
          <a:xfrm>
            <a:off x="6225840" y="1825560"/>
            <a:ext cx="5130720" cy="434988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5" name="PlaceHolder 4"/>
          <p:cNvSpPr>
            <a:spLocks noGrp="1"/>
          </p:cNvSpPr>
          <p:nvPr>
            <p:ph type="ftr" idx="16"/>
          </p:nvPr>
        </p:nvSpPr>
        <p:spPr/>
        <p:txBody>
          <a:bodyPr/>
          <a:lstStyle/>
          <a:p>
            <a:r>
              <a:t>Footer</a:t>
            </a:r>
          </a:p>
        </p:txBody>
      </p:sp>
      <p:sp>
        <p:nvSpPr>
          <p:cNvPr id="6" name="PlaceHolder 5"/>
          <p:cNvSpPr>
            <a:spLocks noGrp="1"/>
          </p:cNvSpPr>
          <p:nvPr>
            <p:ph type="sldNum" idx="17"/>
          </p:nvPr>
        </p:nvSpPr>
        <p:spPr/>
        <p:txBody>
          <a:bodyPr/>
          <a:lstStyle/>
          <a:p>
            <a:fld id="{B66B1231-1C9D-463F-BB50-327C2AC4E865}" type="slidenum">
              <a:t>‹#›</a:t>
            </a:fld>
            <a:endParaRPr/>
          </a:p>
        </p:txBody>
      </p:sp>
      <p:sp>
        <p:nvSpPr>
          <p:cNvPr id="7" name="PlaceHolder 6"/>
          <p:cNvSpPr>
            <a:spLocks noGrp="1"/>
          </p:cNvSpPr>
          <p:nvPr>
            <p:ph type="dt" idx="18"/>
          </p:nvPr>
        </p:nvSpPr>
        <p:spPr/>
        <p:txBody>
          <a:body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Comparison">
    <p:spTree>
      <p:nvGrpSpPr>
        <p:cNvPr id="1" name=""/>
        <p:cNvGrpSpPr/>
        <p:nvPr/>
      </p:nvGrpSpPr>
      <p:grpSpPr>
        <a:xfrm>
          <a:off x="0" y="0"/>
          <a:ext cx="0" cy="0"/>
          <a:chOff x="0" y="0"/>
          <a:chExt cx="0" cy="0"/>
        </a:xfrm>
      </p:grpSpPr>
      <p:sp>
        <p:nvSpPr>
          <p:cNvPr id="2" name="PlaceHolder 1"/>
          <p:cNvSpPr>
            <a:spLocks noGrp="1"/>
          </p:cNvSpPr>
          <p:nvPr>
            <p:ph type="ftr" idx="19"/>
          </p:nvPr>
        </p:nvSpPr>
        <p:spPr/>
        <p:txBody>
          <a:bodyPr/>
          <a:lstStyle/>
          <a:p>
            <a:r>
              <a:t>Footer</a:t>
            </a:r>
          </a:p>
        </p:txBody>
      </p:sp>
      <p:sp>
        <p:nvSpPr>
          <p:cNvPr id="3" name="PlaceHolder 2"/>
          <p:cNvSpPr>
            <a:spLocks noGrp="1"/>
          </p:cNvSpPr>
          <p:nvPr>
            <p:ph type="sldNum" idx="20"/>
          </p:nvPr>
        </p:nvSpPr>
        <p:spPr/>
        <p:txBody>
          <a:bodyPr/>
          <a:lstStyle/>
          <a:p>
            <a:fld id="{D116DB3A-80EB-44F7-A18E-73EA16645F75}" type="slidenum">
              <a:t>‹#›</a:t>
            </a:fld>
            <a:endParaRPr/>
          </a:p>
        </p:txBody>
      </p:sp>
      <p:sp>
        <p:nvSpPr>
          <p:cNvPr id="4" name="PlaceHolder 3"/>
          <p:cNvSpPr>
            <a:spLocks noGrp="1"/>
          </p:cNvSpPr>
          <p:nvPr>
            <p:ph type="dt" idx="21"/>
          </p:nvPr>
        </p:nvSpPr>
        <p:spPr/>
        <p:txBody>
          <a:body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9" name="PlaceHolder 1"/>
          <p:cNvSpPr>
            <a:spLocks noGrp="1"/>
          </p:cNvSpPr>
          <p:nvPr>
            <p:ph type="title"/>
          </p:nvPr>
        </p:nvSpPr>
        <p:spPr>
          <a:xfrm>
            <a:off x="838080" y="365040"/>
            <a:ext cx="10514160" cy="1324080"/>
          </a:xfrm>
          <a:prstGeom prst="rect">
            <a:avLst/>
          </a:prstGeom>
          <a:noFill/>
          <a:ln w="0">
            <a:noFill/>
          </a:ln>
        </p:spPr>
        <p:txBody>
          <a:bodyPr lIns="0" tIns="0" rIns="0" bIns="0" anchor="ctr">
            <a:noAutofit/>
          </a:bodyPr>
          <a:lstStyle/>
          <a:p>
            <a:pPr indent="0" algn="ctr">
              <a:buNone/>
            </a:pPr>
            <a:endParaRPr lang="en-US" sz="4400" b="0" strike="noStrike" spc="-1">
              <a:solidFill>
                <a:srgbClr val="000000"/>
              </a:solidFill>
              <a:latin typeface="Arial"/>
            </a:endParaRPr>
          </a:p>
        </p:txBody>
      </p:sp>
      <p:sp>
        <p:nvSpPr>
          <p:cNvPr id="3" name="PlaceHolder 2"/>
          <p:cNvSpPr>
            <a:spLocks noGrp="1"/>
          </p:cNvSpPr>
          <p:nvPr>
            <p:ph type="ftr" idx="22"/>
          </p:nvPr>
        </p:nvSpPr>
        <p:spPr/>
        <p:txBody>
          <a:bodyPr/>
          <a:lstStyle/>
          <a:p>
            <a:r>
              <a:t>Footer</a:t>
            </a:r>
          </a:p>
        </p:txBody>
      </p:sp>
      <p:sp>
        <p:nvSpPr>
          <p:cNvPr id="4" name="PlaceHolder 3"/>
          <p:cNvSpPr>
            <a:spLocks noGrp="1"/>
          </p:cNvSpPr>
          <p:nvPr>
            <p:ph type="sldNum" idx="23"/>
          </p:nvPr>
        </p:nvSpPr>
        <p:spPr/>
        <p:txBody>
          <a:bodyPr/>
          <a:lstStyle/>
          <a:p>
            <a:fld id="{AC3CDFA6-1AEB-45B9-AA97-E405EB9C7B93}" type="slidenum">
              <a:t>‹#›</a:t>
            </a:fld>
            <a:endParaRPr/>
          </a:p>
        </p:txBody>
      </p:sp>
      <p:sp>
        <p:nvSpPr>
          <p:cNvPr id="5" name="PlaceHolder 4"/>
          <p:cNvSpPr>
            <a:spLocks noGrp="1"/>
          </p:cNvSpPr>
          <p:nvPr>
            <p:ph type="dt" idx="24"/>
          </p:nvPr>
        </p:nvSpPr>
        <p:spPr/>
        <p:txBody>
          <a:body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PlaceHolder 1"/>
          <p:cNvSpPr>
            <a:spLocks noGrp="1"/>
          </p:cNvSpPr>
          <p:nvPr>
            <p:ph type="ftr" idx="25"/>
          </p:nvPr>
        </p:nvSpPr>
        <p:spPr/>
        <p:txBody>
          <a:bodyPr/>
          <a:lstStyle/>
          <a:p>
            <a:r>
              <a:t>Footer</a:t>
            </a:r>
          </a:p>
        </p:txBody>
      </p:sp>
      <p:sp>
        <p:nvSpPr>
          <p:cNvPr id="3" name="PlaceHolder 2"/>
          <p:cNvSpPr>
            <a:spLocks noGrp="1"/>
          </p:cNvSpPr>
          <p:nvPr>
            <p:ph type="sldNum" idx="26"/>
          </p:nvPr>
        </p:nvSpPr>
        <p:spPr/>
        <p:txBody>
          <a:bodyPr/>
          <a:lstStyle/>
          <a:p>
            <a:fld id="{2C2A898B-BE15-439F-9340-7A7114DFF831}" type="slidenum">
              <a:t>‹#›</a:t>
            </a:fld>
            <a:endParaRPr/>
          </a:p>
        </p:txBody>
      </p:sp>
      <p:sp>
        <p:nvSpPr>
          <p:cNvPr id="4" name="PlaceHolder 3"/>
          <p:cNvSpPr>
            <a:spLocks noGrp="1"/>
          </p:cNvSpPr>
          <p:nvPr>
            <p:ph type="dt" idx="27"/>
          </p:nvPr>
        </p:nvSpPr>
        <p:spPr/>
        <p:txBody>
          <a:body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10.xml.rels><?xml version="1.0" encoding="UTF-8" standalone="yes"?>
<Relationships xmlns="http://schemas.openxmlformats.org/package/2006/relationships"><Relationship Id="rId2" Type="http://schemas.openxmlformats.org/officeDocument/2006/relationships/theme" Target="../theme/theme10.xml"/><Relationship Id="rId1" Type="http://schemas.openxmlformats.org/officeDocument/2006/relationships/slideLayout" Target="../slideLayouts/slideLayout10.xml"/></Relationships>
</file>

<file path=ppt/slideMasters/_rels/slideMaster11.xml.rels><?xml version="1.0" encoding="UTF-8" standalone="yes"?>
<Relationships xmlns="http://schemas.openxmlformats.org/package/2006/relationships"><Relationship Id="rId2" Type="http://schemas.openxmlformats.org/officeDocument/2006/relationships/theme" Target="../theme/theme11.xml"/><Relationship Id="rId1" Type="http://schemas.openxmlformats.org/officeDocument/2006/relationships/slideLayout" Target="../slideLayouts/slideLayout1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3.xml"/></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4.xml"/></Relationships>
</file>

<file path=ppt/slideMasters/_rels/slideMaster5.xml.rels><?xml version="1.0" encoding="UTF-8" standalone="yes"?>
<Relationships xmlns="http://schemas.openxmlformats.org/package/2006/relationships"><Relationship Id="rId2" Type="http://schemas.openxmlformats.org/officeDocument/2006/relationships/theme" Target="../theme/theme5.xml"/><Relationship Id="rId1" Type="http://schemas.openxmlformats.org/officeDocument/2006/relationships/slideLayout" Target="../slideLayouts/slideLayout5.xml"/></Relationships>
</file>

<file path=ppt/slideMasters/_rels/slideMaster6.xml.rels><?xml version="1.0" encoding="UTF-8" standalone="yes"?>
<Relationships xmlns="http://schemas.openxmlformats.org/package/2006/relationships"><Relationship Id="rId2" Type="http://schemas.openxmlformats.org/officeDocument/2006/relationships/theme" Target="../theme/theme6.xml"/><Relationship Id="rId1" Type="http://schemas.openxmlformats.org/officeDocument/2006/relationships/slideLayout" Target="../slideLayouts/slideLayout6.xml"/></Relationships>
</file>

<file path=ppt/slideMasters/_rels/slideMaster7.xml.rels><?xml version="1.0" encoding="UTF-8" standalone="yes"?>
<Relationships xmlns="http://schemas.openxmlformats.org/package/2006/relationships"><Relationship Id="rId2" Type="http://schemas.openxmlformats.org/officeDocument/2006/relationships/theme" Target="../theme/theme7.xml"/><Relationship Id="rId1" Type="http://schemas.openxmlformats.org/officeDocument/2006/relationships/slideLayout" Target="../slideLayouts/slideLayout7.xml"/></Relationships>
</file>

<file path=ppt/slideMasters/_rels/slideMaster8.xml.rels><?xml version="1.0" encoding="UTF-8" standalone="yes"?>
<Relationships xmlns="http://schemas.openxmlformats.org/package/2006/relationships"><Relationship Id="rId2" Type="http://schemas.openxmlformats.org/officeDocument/2006/relationships/theme" Target="../theme/theme8.xml"/><Relationship Id="rId1" Type="http://schemas.openxmlformats.org/officeDocument/2006/relationships/slideLayout" Target="../slideLayouts/slideLayout8.xml"/></Relationships>
</file>

<file path=ppt/slideMasters/_rels/slideMaster9.xml.rels><?xml version="1.0" encoding="UTF-8" standalone="yes"?>
<Relationships xmlns="http://schemas.openxmlformats.org/package/2006/relationships"><Relationship Id="rId2" Type="http://schemas.openxmlformats.org/officeDocument/2006/relationships/theme" Target="../theme/theme9.xml"/><Relationship Id="rId1"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PlaceHolder 1"/>
          <p:cNvSpPr>
            <a:spLocks noGrp="1"/>
          </p:cNvSpPr>
          <p:nvPr>
            <p:ph type="title"/>
          </p:nvPr>
        </p:nvSpPr>
        <p:spPr>
          <a:xfrm>
            <a:off x="838080" y="365040"/>
            <a:ext cx="10514160" cy="1324080"/>
          </a:xfrm>
          <a:prstGeom prst="rect">
            <a:avLst/>
          </a:prstGeom>
          <a:noFill/>
          <a:ln w="0">
            <a:noFill/>
          </a:ln>
        </p:spPr>
        <p:txBody>
          <a:bodyPr lIns="0" tIns="0" rIns="0" bIns="0" anchor="ctr">
            <a:noAutofit/>
          </a:bodyPr>
          <a:lstStyle/>
          <a:p>
            <a:pPr indent="0">
              <a:buNone/>
            </a:pPr>
            <a:r>
              <a:rPr lang="en-US" sz="1800" b="0" strike="noStrike" spc="-1">
                <a:solidFill>
                  <a:srgbClr val="000000"/>
                </a:solidFill>
                <a:latin typeface="Arial"/>
              </a:rPr>
              <a:t>Click to edit the title text format</a:t>
            </a:r>
          </a:p>
        </p:txBody>
      </p:sp>
      <p:sp>
        <p:nvSpPr>
          <p:cNvPr id="6" name="PlaceHolder 2"/>
          <p:cNvSpPr>
            <a:spLocks noGrp="1"/>
          </p:cNvSpPr>
          <p:nvPr>
            <p:ph type="ftr" idx="1"/>
          </p:nvPr>
        </p:nvSpPr>
        <p:spPr>
          <a:xfrm>
            <a:off x="4038480" y="6356520"/>
            <a:ext cx="4113360" cy="363600"/>
          </a:xfrm>
          <a:prstGeom prst="rect">
            <a:avLst/>
          </a:prstGeom>
          <a:noFill/>
          <a:ln w="0">
            <a:noFill/>
          </a:ln>
        </p:spPr>
        <p:txBody>
          <a:bodyPr lIns="91440" tIns="45720" rIns="91440" bIns="45720" anchor="ctr">
            <a:noAutofit/>
          </a:bodyPr>
          <a:lstStyle>
            <a:lvl1pPr indent="0" algn="ctr">
              <a:lnSpc>
                <a:spcPct val="100000"/>
              </a:lnSpc>
              <a:buNone/>
              <a:tabLst>
                <a:tab pos="0" algn="l"/>
              </a:tabLst>
              <a:defRPr lang="en-US" sz="1400" b="0" strike="noStrike" spc="-1">
                <a:solidFill>
                  <a:srgbClr val="000000"/>
                </a:solidFill>
                <a:latin typeface="Times New Roman"/>
              </a:defRPr>
            </a:lvl1pPr>
          </a:lstStyle>
          <a:p>
            <a:pPr indent="0" algn="ctr">
              <a:lnSpc>
                <a:spcPct val="100000"/>
              </a:lnSpc>
              <a:buNone/>
              <a:tabLst>
                <a:tab pos="0" algn="l"/>
              </a:tabLst>
            </a:pPr>
            <a:r>
              <a:rPr lang="en-US" sz="1400" b="0" strike="noStrike" spc="-1">
                <a:solidFill>
                  <a:srgbClr val="000000"/>
                </a:solidFill>
                <a:latin typeface="Times New Roman"/>
              </a:rPr>
              <a:t>&lt;footer&gt;</a:t>
            </a:r>
          </a:p>
        </p:txBody>
      </p:sp>
      <p:sp>
        <p:nvSpPr>
          <p:cNvPr id="2" name="PlaceHolder 3"/>
          <p:cNvSpPr>
            <a:spLocks noGrp="1"/>
          </p:cNvSpPr>
          <p:nvPr>
            <p:ph type="sldNum" idx="2"/>
          </p:nvPr>
        </p:nvSpPr>
        <p:spPr>
          <a:xfrm>
            <a:off x="8610480" y="6356520"/>
            <a:ext cx="2741760" cy="363600"/>
          </a:xfrm>
          <a:prstGeom prst="rect">
            <a:avLst/>
          </a:prstGeom>
          <a:noFill/>
          <a:ln w="0">
            <a:noFill/>
          </a:ln>
        </p:spPr>
        <p:txBody>
          <a:bodyPr lIns="91440" tIns="45720" rIns="91440" bIns="45720" anchor="ctr">
            <a:noAutofit/>
          </a:bodyPr>
          <a:lstStyle>
            <a:lvl1pPr indent="0" algn="r" defTabSz="914400">
              <a:lnSpc>
                <a:spcPct val="100000"/>
              </a:lnSpc>
              <a:buNone/>
              <a:tabLst>
                <a:tab pos="0" algn="l"/>
              </a:tabLst>
              <a:defRPr lang="en-US" sz="1200" b="0" strike="noStrike" spc="-1">
                <a:solidFill>
                  <a:schemeClr val="dk1">
                    <a:tint val="82000"/>
                  </a:schemeClr>
                </a:solidFill>
                <a:latin typeface="Aptos"/>
              </a:defRPr>
            </a:lvl1pPr>
          </a:lstStyle>
          <a:p>
            <a:pPr indent="0" algn="r" defTabSz="914400">
              <a:lnSpc>
                <a:spcPct val="100000"/>
              </a:lnSpc>
              <a:buNone/>
              <a:tabLst>
                <a:tab pos="0" algn="l"/>
              </a:tabLst>
            </a:pPr>
            <a:fld id="{8369EC3C-C079-4360-AC8F-7FB3D04D4993}" type="slidenum">
              <a:rPr lang="en-US" sz="1200" b="0" strike="noStrike" spc="-1">
                <a:solidFill>
                  <a:schemeClr val="dk1">
                    <a:tint val="82000"/>
                  </a:schemeClr>
                </a:solidFill>
                <a:latin typeface="Aptos"/>
              </a:rPr>
              <a:t>‹#›</a:t>
            </a:fld>
            <a:endParaRPr lang="en-US" sz="1200" b="0" strike="noStrike" spc="-1">
              <a:solidFill>
                <a:srgbClr val="000000"/>
              </a:solidFill>
              <a:latin typeface="Times New Roman"/>
            </a:endParaRPr>
          </a:p>
        </p:txBody>
      </p:sp>
      <p:sp>
        <p:nvSpPr>
          <p:cNvPr id="3" name="PlaceHolder 4"/>
          <p:cNvSpPr>
            <a:spLocks noGrp="1"/>
          </p:cNvSpPr>
          <p:nvPr>
            <p:ph type="dt" idx="3"/>
          </p:nvPr>
        </p:nvSpPr>
        <p:spPr>
          <a:xfrm>
            <a:off x="838080" y="6356520"/>
            <a:ext cx="2741760" cy="363600"/>
          </a:xfrm>
          <a:prstGeom prst="rect">
            <a:avLst/>
          </a:prstGeom>
          <a:noFill/>
          <a:ln w="0">
            <a:noFill/>
          </a:ln>
        </p:spPr>
        <p:txBody>
          <a:bodyPr lIns="91440" tIns="45720" rIns="91440" bIns="45720" anchor="ctr">
            <a:noAutofit/>
          </a:bodyPr>
          <a:lstStyle>
            <a:lvl1pPr indent="0">
              <a:buNone/>
              <a:defRPr lang="en-US" sz="1400" b="0" strike="noStrike" spc="-1">
                <a:solidFill>
                  <a:srgbClr val="000000"/>
                </a:solidFill>
                <a:latin typeface="Times New Roman"/>
              </a:defRPr>
            </a:lvl1pPr>
          </a:lstStyle>
          <a:p>
            <a:pPr indent="0">
              <a:buNone/>
            </a:pPr>
            <a:r>
              <a:rPr lang="en-US" sz="1400" b="0" strike="noStrike" spc="-1">
                <a:solidFill>
                  <a:srgbClr val="000000"/>
                </a:solidFill>
                <a:latin typeface="Times New Roman"/>
              </a:rPr>
              <a:t>&lt;date/time&gt;</a:t>
            </a:r>
          </a:p>
        </p:txBody>
      </p:sp>
      <p:sp>
        <p:nvSpPr>
          <p:cNvPr id="4" name="PlaceHolder 5"/>
          <p:cNvSpPr>
            <a:spLocks noGrp="1"/>
          </p:cNvSpPr>
          <p:nvPr>
            <p:ph type="body"/>
          </p:nvPr>
        </p:nvSpPr>
        <p:spPr>
          <a:xfrm>
            <a:off x="609480" y="1604520"/>
            <a:ext cx="10972440" cy="397728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en-US" sz="32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28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24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20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3" name="PlaceHolder 1"/>
          <p:cNvSpPr>
            <a:spLocks noGrp="1"/>
          </p:cNvSpPr>
          <p:nvPr>
            <p:ph type="ftr" idx="28"/>
          </p:nvPr>
        </p:nvSpPr>
        <p:spPr>
          <a:xfrm>
            <a:off x="4038480" y="6356520"/>
            <a:ext cx="4113360" cy="363600"/>
          </a:xfrm>
          <a:prstGeom prst="rect">
            <a:avLst/>
          </a:prstGeom>
          <a:noFill/>
          <a:ln w="0">
            <a:noFill/>
          </a:ln>
        </p:spPr>
        <p:txBody>
          <a:bodyPr lIns="91440" tIns="45720" rIns="91440" bIns="45720" anchor="ctr">
            <a:noAutofit/>
          </a:bodyPr>
          <a:lstStyle>
            <a:lvl1pPr indent="0" algn="ctr">
              <a:lnSpc>
                <a:spcPct val="100000"/>
              </a:lnSpc>
              <a:buNone/>
              <a:tabLst>
                <a:tab pos="0" algn="l"/>
              </a:tabLst>
              <a:defRPr lang="en-US" sz="1400" b="0" strike="noStrike" spc="-1">
                <a:solidFill>
                  <a:srgbClr val="000000"/>
                </a:solidFill>
                <a:latin typeface="Times New Roman"/>
              </a:defRPr>
            </a:lvl1pPr>
          </a:lstStyle>
          <a:p>
            <a:pPr indent="0" algn="ctr">
              <a:lnSpc>
                <a:spcPct val="100000"/>
              </a:lnSpc>
              <a:buNone/>
              <a:tabLst>
                <a:tab pos="0" algn="l"/>
              </a:tabLst>
            </a:pPr>
            <a:r>
              <a:rPr lang="en-US" sz="1400" b="0" strike="noStrike" spc="-1">
                <a:solidFill>
                  <a:srgbClr val="000000"/>
                </a:solidFill>
                <a:latin typeface="Times New Roman"/>
              </a:rPr>
              <a:t>&lt;footer&gt;</a:t>
            </a:r>
          </a:p>
        </p:txBody>
      </p:sp>
      <p:sp>
        <p:nvSpPr>
          <p:cNvPr id="44" name="PlaceHolder 2"/>
          <p:cNvSpPr>
            <a:spLocks noGrp="1"/>
          </p:cNvSpPr>
          <p:nvPr>
            <p:ph type="sldNum" idx="29"/>
          </p:nvPr>
        </p:nvSpPr>
        <p:spPr>
          <a:xfrm>
            <a:off x="8610480" y="6356520"/>
            <a:ext cx="2741760" cy="363600"/>
          </a:xfrm>
          <a:prstGeom prst="rect">
            <a:avLst/>
          </a:prstGeom>
          <a:noFill/>
          <a:ln w="0">
            <a:noFill/>
          </a:ln>
        </p:spPr>
        <p:txBody>
          <a:bodyPr lIns="91440" tIns="45720" rIns="91440" bIns="45720" anchor="ctr">
            <a:noAutofit/>
          </a:bodyPr>
          <a:lstStyle>
            <a:lvl1pPr indent="0" algn="r" defTabSz="914400">
              <a:lnSpc>
                <a:spcPct val="100000"/>
              </a:lnSpc>
              <a:buNone/>
              <a:tabLst>
                <a:tab pos="0" algn="l"/>
              </a:tabLst>
              <a:defRPr lang="en-US" sz="1200" b="0" strike="noStrike" spc="-1">
                <a:solidFill>
                  <a:schemeClr val="dk1">
                    <a:tint val="82000"/>
                  </a:schemeClr>
                </a:solidFill>
                <a:latin typeface="Aptos"/>
              </a:defRPr>
            </a:lvl1pPr>
          </a:lstStyle>
          <a:p>
            <a:pPr indent="0" algn="r" defTabSz="914400">
              <a:lnSpc>
                <a:spcPct val="100000"/>
              </a:lnSpc>
              <a:buNone/>
              <a:tabLst>
                <a:tab pos="0" algn="l"/>
              </a:tabLst>
            </a:pPr>
            <a:fld id="{91A8D373-948D-4BC1-80F7-5F5C84637A50}" type="slidenum">
              <a:rPr lang="en-US" sz="1200" b="0" strike="noStrike" spc="-1">
                <a:solidFill>
                  <a:schemeClr val="dk1">
                    <a:tint val="82000"/>
                  </a:schemeClr>
                </a:solidFill>
                <a:latin typeface="Aptos"/>
              </a:rPr>
              <a:t>‹#›</a:t>
            </a:fld>
            <a:endParaRPr lang="en-US" sz="1200" b="0" strike="noStrike" spc="-1">
              <a:solidFill>
                <a:srgbClr val="000000"/>
              </a:solidFill>
              <a:latin typeface="Times New Roman"/>
            </a:endParaRPr>
          </a:p>
        </p:txBody>
      </p:sp>
      <p:sp>
        <p:nvSpPr>
          <p:cNvPr id="45" name="PlaceHolder 3"/>
          <p:cNvSpPr>
            <a:spLocks noGrp="1"/>
          </p:cNvSpPr>
          <p:nvPr>
            <p:ph type="dt" idx="30"/>
          </p:nvPr>
        </p:nvSpPr>
        <p:spPr>
          <a:xfrm>
            <a:off x="838080" y="6356520"/>
            <a:ext cx="2741760" cy="363600"/>
          </a:xfrm>
          <a:prstGeom prst="rect">
            <a:avLst/>
          </a:prstGeom>
          <a:noFill/>
          <a:ln w="0">
            <a:noFill/>
          </a:ln>
        </p:spPr>
        <p:txBody>
          <a:bodyPr lIns="91440" tIns="45720" rIns="91440" bIns="45720" anchor="ctr">
            <a:noAutofit/>
          </a:bodyPr>
          <a:lstStyle>
            <a:lvl1pPr indent="0">
              <a:buNone/>
              <a:defRPr lang="en-US" sz="1400" b="0" strike="noStrike" spc="-1">
                <a:solidFill>
                  <a:srgbClr val="000000"/>
                </a:solidFill>
                <a:latin typeface="Times New Roman"/>
              </a:defRPr>
            </a:lvl1pPr>
          </a:lstStyle>
          <a:p>
            <a:pPr indent="0">
              <a:buNone/>
            </a:pPr>
            <a:r>
              <a:rPr lang="en-US" sz="1400" b="0" strike="noStrike" spc="-1">
                <a:solidFill>
                  <a:srgbClr val="000000"/>
                </a:solidFill>
                <a:latin typeface="Times New Roman"/>
              </a:rPr>
              <a:t>&lt;date/time&gt;</a:t>
            </a:r>
          </a:p>
        </p:txBody>
      </p:sp>
    </p:spTree>
  </p:cSld>
  <p:clrMap bg1="lt1" tx1="dk1" bg2="lt2" tx2="dk2" accent1="accent1" accent2="accent2" accent3="accent3" accent4="accent4" accent5="accent5" accent6="accent6" hlink="hlink" folHlink="folHlink"/>
  <p:sldLayoutIdLst>
    <p:sldLayoutId id="214748366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6" name="PlaceHolder 1"/>
          <p:cNvSpPr>
            <a:spLocks noGrp="1"/>
          </p:cNvSpPr>
          <p:nvPr>
            <p:ph type="ftr" idx="31"/>
          </p:nvPr>
        </p:nvSpPr>
        <p:spPr>
          <a:xfrm>
            <a:off x="4038480" y="6356520"/>
            <a:ext cx="4113360" cy="363600"/>
          </a:xfrm>
          <a:prstGeom prst="rect">
            <a:avLst/>
          </a:prstGeom>
          <a:noFill/>
          <a:ln w="0">
            <a:noFill/>
          </a:ln>
        </p:spPr>
        <p:txBody>
          <a:bodyPr lIns="91440" tIns="45720" rIns="91440" bIns="45720" anchor="ctr">
            <a:noAutofit/>
          </a:bodyPr>
          <a:lstStyle>
            <a:lvl1pPr indent="0" algn="ctr">
              <a:lnSpc>
                <a:spcPct val="100000"/>
              </a:lnSpc>
              <a:buNone/>
              <a:tabLst>
                <a:tab pos="0" algn="l"/>
              </a:tabLst>
              <a:defRPr lang="en-US" sz="1400" b="0" strike="noStrike" spc="-1">
                <a:solidFill>
                  <a:srgbClr val="000000"/>
                </a:solidFill>
                <a:latin typeface="Times New Roman"/>
              </a:defRPr>
            </a:lvl1pPr>
          </a:lstStyle>
          <a:p>
            <a:pPr indent="0" algn="ctr">
              <a:lnSpc>
                <a:spcPct val="100000"/>
              </a:lnSpc>
              <a:buNone/>
              <a:tabLst>
                <a:tab pos="0" algn="l"/>
              </a:tabLst>
            </a:pPr>
            <a:r>
              <a:rPr lang="en-US" sz="1400" b="0" strike="noStrike" spc="-1">
                <a:solidFill>
                  <a:srgbClr val="000000"/>
                </a:solidFill>
                <a:latin typeface="Times New Roman"/>
              </a:rPr>
              <a:t>&lt;footer&gt;</a:t>
            </a:r>
          </a:p>
        </p:txBody>
      </p:sp>
      <p:sp>
        <p:nvSpPr>
          <p:cNvPr id="47" name="PlaceHolder 2"/>
          <p:cNvSpPr>
            <a:spLocks noGrp="1"/>
          </p:cNvSpPr>
          <p:nvPr>
            <p:ph type="sldNum" idx="32"/>
          </p:nvPr>
        </p:nvSpPr>
        <p:spPr>
          <a:xfrm>
            <a:off x="8610480" y="6356520"/>
            <a:ext cx="2741760" cy="363600"/>
          </a:xfrm>
          <a:prstGeom prst="rect">
            <a:avLst/>
          </a:prstGeom>
          <a:noFill/>
          <a:ln w="0">
            <a:noFill/>
          </a:ln>
        </p:spPr>
        <p:txBody>
          <a:bodyPr lIns="91440" tIns="45720" rIns="91440" bIns="45720" anchor="ctr">
            <a:noAutofit/>
          </a:bodyPr>
          <a:lstStyle>
            <a:lvl1pPr indent="0" algn="r" defTabSz="914400">
              <a:lnSpc>
                <a:spcPct val="100000"/>
              </a:lnSpc>
              <a:buNone/>
              <a:tabLst>
                <a:tab pos="0" algn="l"/>
              </a:tabLst>
              <a:defRPr lang="en-US" sz="1200" b="0" strike="noStrike" spc="-1">
                <a:solidFill>
                  <a:schemeClr val="dk1">
                    <a:tint val="82000"/>
                  </a:schemeClr>
                </a:solidFill>
                <a:latin typeface="Aptos"/>
              </a:defRPr>
            </a:lvl1pPr>
          </a:lstStyle>
          <a:p>
            <a:pPr indent="0" algn="r" defTabSz="914400">
              <a:lnSpc>
                <a:spcPct val="100000"/>
              </a:lnSpc>
              <a:buNone/>
              <a:tabLst>
                <a:tab pos="0" algn="l"/>
              </a:tabLst>
            </a:pPr>
            <a:fld id="{289B2A8F-20A0-4C44-A084-B197C3D56670}" type="slidenum">
              <a:rPr lang="en-US" sz="1200" b="0" strike="noStrike" spc="-1">
                <a:solidFill>
                  <a:schemeClr val="dk1">
                    <a:tint val="82000"/>
                  </a:schemeClr>
                </a:solidFill>
                <a:latin typeface="Aptos"/>
              </a:rPr>
              <a:t>‹#›</a:t>
            </a:fld>
            <a:endParaRPr lang="en-US" sz="1200" b="0" strike="noStrike" spc="-1">
              <a:solidFill>
                <a:srgbClr val="000000"/>
              </a:solidFill>
              <a:latin typeface="Times New Roman"/>
            </a:endParaRPr>
          </a:p>
        </p:txBody>
      </p:sp>
      <p:sp>
        <p:nvSpPr>
          <p:cNvPr id="48" name="PlaceHolder 3"/>
          <p:cNvSpPr>
            <a:spLocks noGrp="1"/>
          </p:cNvSpPr>
          <p:nvPr>
            <p:ph type="dt" idx="33"/>
          </p:nvPr>
        </p:nvSpPr>
        <p:spPr>
          <a:xfrm>
            <a:off x="838080" y="6356520"/>
            <a:ext cx="2741760" cy="363600"/>
          </a:xfrm>
          <a:prstGeom prst="rect">
            <a:avLst/>
          </a:prstGeom>
          <a:noFill/>
          <a:ln w="0">
            <a:noFill/>
          </a:ln>
        </p:spPr>
        <p:txBody>
          <a:bodyPr lIns="91440" tIns="45720" rIns="91440" bIns="45720" anchor="ctr">
            <a:noAutofit/>
          </a:bodyPr>
          <a:lstStyle>
            <a:lvl1pPr indent="0">
              <a:buNone/>
              <a:defRPr lang="en-US" sz="1400" b="0" strike="noStrike" spc="-1">
                <a:solidFill>
                  <a:srgbClr val="000000"/>
                </a:solidFill>
                <a:latin typeface="Times New Roman"/>
              </a:defRPr>
            </a:lvl1pPr>
          </a:lstStyle>
          <a:p>
            <a:pPr indent="0">
              <a:buNone/>
            </a:pPr>
            <a:r>
              <a:rPr lang="en-US" sz="1400" b="0" strike="noStrike" spc="-1">
                <a:solidFill>
                  <a:srgbClr val="000000"/>
                </a:solidFill>
                <a:latin typeface="Times New Roman"/>
              </a:rPr>
              <a:t>&lt;date/time&gt;</a:t>
            </a:r>
          </a:p>
        </p:txBody>
      </p:sp>
    </p:spTree>
  </p:cSld>
  <p:clrMap bg1="lt1" tx1="dk1" bg2="lt2" tx2="dk2" accent1="accent1" accent2="accent2" accent3="accent3" accent4="accent4" accent5="accent5" accent6="accent6" hlink="hlink" folHlink="folHlink"/>
  <p:sldLayoutIdLst>
    <p:sldLayoutId id="214748366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PlaceHolder 1"/>
          <p:cNvSpPr>
            <a:spLocks noGrp="1"/>
          </p:cNvSpPr>
          <p:nvPr>
            <p:ph type="ftr" idx="4"/>
          </p:nvPr>
        </p:nvSpPr>
        <p:spPr>
          <a:xfrm>
            <a:off x="4038480" y="6356520"/>
            <a:ext cx="4113360" cy="363600"/>
          </a:xfrm>
          <a:prstGeom prst="rect">
            <a:avLst/>
          </a:prstGeom>
          <a:noFill/>
          <a:ln w="0">
            <a:noFill/>
          </a:ln>
        </p:spPr>
        <p:txBody>
          <a:bodyPr lIns="91440" tIns="45720" rIns="91440" bIns="45720" anchor="ctr">
            <a:noAutofit/>
          </a:bodyPr>
          <a:lstStyle>
            <a:lvl1pPr indent="0" algn="ctr">
              <a:lnSpc>
                <a:spcPct val="100000"/>
              </a:lnSpc>
              <a:buNone/>
              <a:tabLst>
                <a:tab pos="0" algn="l"/>
              </a:tabLst>
              <a:defRPr lang="en-US" sz="1400" b="0" strike="noStrike" spc="-1">
                <a:solidFill>
                  <a:srgbClr val="000000"/>
                </a:solidFill>
                <a:latin typeface="Times New Roman"/>
              </a:defRPr>
            </a:lvl1pPr>
          </a:lstStyle>
          <a:p>
            <a:pPr indent="0" algn="ctr">
              <a:lnSpc>
                <a:spcPct val="100000"/>
              </a:lnSpc>
              <a:buNone/>
              <a:tabLst>
                <a:tab pos="0" algn="l"/>
              </a:tabLst>
            </a:pPr>
            <a:r>
              <a:rPr lang="en-US" sz="1400" b="0" strike="noStrike" spc="-1">
                <a:solidFill>
                  <a:srgbClr val="000000"/>
                </a:solidFill>
                <a:latin typeface="Times New Roman"/>
              </a:rPr>
              <a:t>&lt;footer&gt;</a:t>
            </a:r>
          </a:p>
        </p:txBody>
      </p:sp>
      <p:sp>
        <p:nvSpPr>
          <p:cNvPr id="8" name="PlaceHolder 2"/>
          <p:cNvSpPr>
            <a:spLocks noGrp="1"/>
          </p:cNvSpPr>
          <p:nvPr>
            <p:ph type="sldNum" idx="5"/>
          </p:nvPr>
        </p:nvSpPr>
        <p:spPr>
          <a:xfrm>
            <a:off x="8610480" y="6356520"/>
            <a:ext cx="2741760" cy="363600"/>
          </a:xfrm>
          <a:prstGeom prst="rect">
            <a:avLst/>
          </a:prstGeom>
          <a:noFill/>
          <a:ln w="0">
            <a:noFill/>
          </a:ln>
        </p:spPr>
        <p:txBody>
          <a:bodyPr lIns="91440" tIns="45720" rIns="91440" bIns="45720" anchor="ctr">
            <a:noAutofit/>
          </a:bodyPr>
          <a:lstStyle>
            <a:lvl1pPr indent="0" algn="r" defTabSz="914400">
              <a:lnSpc>
                <a:spcPct val="100000"/>
              </a:lnSpc>
              <a:buNone/>
              <a:tabLst>
                <a:tab pos="0" algn="l"/>
              </a:tabLst>
              <a:defRPr lang="en-US" sz="1200" b="0" strike="noStrike" spc="-1">
                <a:solidFill>
                  <a:schemeClr val="dk1">
                    <a:tint val="82000"/>
                  </a:schemeClr>
                </a:solidFill>
                <a:latin typeface="Aptos"/>
              </a:defRPr>
            </a:lvl1pPr>
          </a:lstStyle>
          <a:p>
            <a:pPr indent="0" algn="r" defTabSz="914400">
              <a:lnSpc>
                <a:spcPct val="100000"/>
              </a:lnSpc>
              <a:buNone/>
              <a:tabLst>
                <a:tab pos="0" algn="l"/>
              </a:tabLst>
            </a:pPr>
            <a:fld id="{21970563-64B0-4598-86E0-8DC6A9767086}" type="slidenum">
              <a:rPr lang="en-US" sz="1200" b="0" strike="noStrike" spc="-1">
                <a:solidFill>
                  <a:schemeClr val="dk1">
                    <a:tint val="82000"/>
                  </a:schemeClr>
                </a:solidFill>
                <a:latin typeface="Aptos"/>
              </a:rPr>
              <a:t>‹#›</a:t>
            </a:fld>
            <a:endParaRPr lang="en-US" sz="1200" b="0" strike="noStrike" spc="-1">
              <a:solidFill>
                <a:srgbClr val="000000"/>
              </a:solidFill>
              <a:latin typeface="Times New Roman"/>
            </a:endParaRPr>
          </a:p>
        </p:txBody>
      </p:sp>
      <p:sp>
        <p:nvSpPr>
          <p:cNvPr id="9" name="PlaceHolder 3"/>
          <p:cNvSpPr>
            <a:spLocks noGrp="1"/>
          </p:cNvSpPr>
          <p:nvPr>
            <p:ph type="dt" idx="6"/>
          </p:nvPr>
        </p:nvSpPr>
        <p:spPr>
          <a:xfrm>
            <a:off x="838080" y="6356520"/>
            <a:ext cx="2741760" cy="363600"/>
          </a:xfrm>
          <a:prstGeom prst="rect">
            <a:avLst/>
          </a:prstGeom>
          <a:noFill/>
          <a:ln w="0">
            <a:noFill/>
          </a:ln>
        </p:spPr>
        <p:txBody>
          <a:bodyPr lIns="91440" tIns="45720" rIns="91440" bIns="45720" anchor="ctr">
            <a:noAutofit/>
          </a:bodyPr>
          <a:lstStyle>
            <a:lvl1pPr indent="0">
              <a:buNone/>
              <a:defRPr lang="en-US" sz="1400" b="0" strike="noStrike" spc="-1">
                <a:solidFill>
                  <a:srgbClr val="000000"/>
                </a:solidFill>
                <a:latin typeface="Times New Roman"/>
              </a:defRPr>
            </a:lvl1pPr>
          </a:lstStyle>
          <a:p>
            <a:pPr indent="0">
              <a:buNone/>
            </a:pPr>
            <a:r>
              <a:rPr lang="en-US" sz="1400" b="0" strike="noStrike" spc="-1">
                <a:solidFill>
                  <a:srgbClr val="000000"/>
                </a:solidFill>
                <a:latin typeface="Times New Roman"/>
              </a:rPr>
              <a:t>&lt;date/time&gt;</a:t>
            </a:r>
          </a:p>
        </p:txBody>
      </p:sp>
    </p:spTree>
  </p:cSld>
  <p:clrMap bg1="lt1" tx1="dk1" bg2="lt2" tx2="dk2" accent1="accent1" accent2="accent2" accent3="accent3" accent4="accent4" accent5="accent5" accent6="accent6" hlink="hlink" folHlink="folHlink"/>
  <p:sldLayoutIdLst>
    <p:sldLayoutId id="214748365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 name="PlaceHolder 1"/>
          <p:cNvSpPr>
            <a:spLocks noGrp="1"/>
          </p:cNvSpPr>
          <p:nvPr>
            <p:ph type="ftr" idx="7"/>
          </p:nvPr>
        </p:nvSpPr>
        <p:spPr>
          <a:xfrm>
            <a:off x="4038480" y="6356520"/>
            <a:ext cx="4113360" cy="363600"/>
          </a:xfrm>
          <a:prstGeom prst="rect">
            <a:avLst/>
          </a:prstGeom>
          <a:noFill/>
          <a:ln w="0">
            <a:noFill/>
          </a:ln>
        </p:spPr>
        <p:txBody>
          <a:bodyPr lIns="91440" tIns="45720" rIns="91440" bIns="45720" anchor="ctr">
            <a:noAutofit/>
          </a:bodyPr>
          <a:lstStyle>
            <a:lvl1pPr indent="0" algn="ctr">
              <a:lnSpc>
                <a:spcPct val="100000"/>
              </a:lnSpc>
              <a:buNone/>
              <a:tabLst>
                <a:tab pos="0" algn="l"/>
              </a:tabLst>
              <a:defRPr lang="en-US" sz="1400" b="0" strike="noStrike" spc="-1">
                <a:solidFill>
                  <a:srgbClr val="000000"/>
                </a:solidFill>
                <a:latin typeface="Times New Roman"/>
              </a:defRPr>
            </a:lvl1pPr>
          </a:lstStyle>
          <a:p>
            <a:pPr indent="0" algn="ctr">
              <a:lnSpc>
                <a:spcPct val="100000"/>
              </a:lnSpc>
              <a:buNone/>
              <a:tabLst>
                <a:tab pos="0" algn="l"/>
              </a:tabLst>
            </a:pPr>
            <a:r>
              <a:rPr lang="en-US" sz="1400" b="0" strike="noStrike" spc="-1">
                <a:solidFill>
                  <a:srgbClr val="000000"/>
                </a:solidFill>
                <a:latin typeface="Times New Roman"/>
              </a:rPr>
              <a:t>&lt;footer&gt;</a:t>
            </a:r>
          </a:p>
        </p:txBody>
      </p:sp>
      <p:sp>
        <p:nvSpPr>
          <p:cNvPr id="11" name="PlaceHolder 2"/>
          <p:cNvSpPr>
            <a:spLocks noGrp="1"/>
          </p:cNvSpPr>
          <p:nvPr>
            <p:ph type="sldNum" idx="8"/>
          </p:nvPr>
        </p:nvSpPr>
        <p:spPr>
          <a:xfrm>
            <a:off x="8610480" y="6356520"/>
            <a:ext cx="2741760" cy="363600"/>
          </a:xfrm>
          <a:prstGeom prst="rect">
            <a:avLst/>
          </a:prstGeom>
          <a:noFill/>
          <a:ln w="0">
            <a:noFill/>
          </a:ln>
        </p:spPr>
        <p:txBody>
          <a:bodyPr lIns="91440" tIns="45720" rIns="91440" bIns="45720" anchor="ctr">
            <a:noAutofit/>
          </a:bodyPr>
          <a:lstStyle>
            <a:lvl1pPr indent="0" algn="r" defTabSz="914400">
              <a:lnSpc>
                <a:spcPct val="100000"/>
              </a:lnSpc>
              <a:buNone/>
              <a:tabLst>
                <a:tab pos="0" algn="l"/>
              </a:tabLst>
              <a:defRPr lang="en-US" sz="1200" b="0" strike="noStrike" spc="-1">
                <a:solidFill>
                  <a:schemeClr val="dk1">
                    <a:tint val="82000"/>
                  </a:schemeClr>
                </a:solidFill>
                <a:latin typeface="Aptos"/>
              </a:defRPr>
            </a:lvl1pPr>
          </a:lstStyle>
          <a:p>
            <a:pPr indent="0" algn="r" defTabSz="914400">
              <a:lnSpc>
                <a:spcPct val="100000"/>
              </a:lnSpc>
              <a:buNone/>
              <a:tabLst>
                <a:tab pos="0" algn="l"/>
              </a:tabLst>
            </a:pPr>
            <a:fld id="{6C92B583-0A48-432B-9920-4A9FD328FC17}" type="slidenum">
              <a:rPr lang="en-US" sz="1200" b="0" strike="noStrike" spc="-1">
                <a:solidFill>
                  <a:schemeClr val="dk1">
                    <a:tint val="82000"/>
                  </a:schemeClr>
                </a:solidFill>
                <a:latin typeface="Aptos"/>
              </a:rPr>
              <a:t>‹#›</a:t>
            </a:fld>
            <a:endParaRPr lang="en-US" sz="1200" b="0" strike="noStrike" spc="-1">
              <a:solidFill>
                <a:srgbClr val="000000"/>
              </a:solidFill>
              <a:latin typeface="Times New Roman"/>
            </a:endParaRPr>
          </a:p>
        </p:txBody>
      </p:sp>
      <p:sp>
        <p:nvSpPr>
          <p:cNvPr id="12" name="PlaceHolder 3"/>
          <p:cNvSpPr>
            <a:spLocks noGrp="1"/>
          </p:cNvSpPr>
          <p:nvPr>
            <p:ph type="dt" idx="9"/>
          </p:nvPr>
        </p:nvSpPr>
        <p:spPr>
          <a:xfrm>
            <a:off x="838080" y="6356520"/>
            <a:ext cx="2741760" cy="363600"/>
          </a:xfrm>
          <a:prstGeom prst="rect">
            <a:avLst/>
          </a:prstGeom>
          <a:noFill/>
          <a:ln w="0">
            <a:noFill/>
          </a:ln>
        </p:spPr>
        <p:txBody>
          <a:bodyPr lIns="91440" tIns="45720" rIns="91440" bIns="45720" anchor="ctr">
            <a:noAutofit/>
          </a:bodyPr>
          <a:lstStyle>
            <a:lvl1pPr indent="0">
              <a:buNone/>
              <a:defRPr lang="en-US" sz="1400" b="0" strike="noStrike" spc="-1">
                <a:solidFill>
                  <a:srgbClr val="000000"/>
                </a:solidFill>
                <a:latin typeface="Times New Roman"/>
              </a:defRPr>
            </a:lvl1pPr>
          </a:lstStyle>
          <a:p>
            <a:pPr indent="0">
              <a:buNone/>
            </a:pPr>
            <a:r>
              <a:rPr lang="en-US" sz="1400" b="0" strike="noStrike" spc="-1">
                <a:solidFill>
                  <a:srgbClr val="000000"/>
                </a:solidFill>
                <a:latin typeface="Times New Roman"/>
              </a:rPr>
              <a:t>&lt;date/time&gt;</a:t>
            </a:r>
          </a:p>
        </p:txBody>
      </p:sp>
    </p:spTree>
  </p:cSld>
  <p:clrMap bg1="lt1" tx1="dk1" bg2="lt2" tx2="dk2" accent1="accent1" accent2="accent2" accent3="accent3" accent4="accent4" accent5="accent5" accent6="accent6" hlink="hlink" folHlink="folHlink"/>
  <p:sldLayoutIdLst>
    <p:sldLayoutId id="214748365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3" name="PlaceHolder 1"/>
          <p:cNvSpPr>
            <a:spLocks noGrp="1"/>
          </p:cNvSpPr>
          <p:nvPr>
            <p:ph type="title"/>
          </p:nvPr>
        </p:nvSpPr>
        <p:spPr>
          <a:xfrm>
            <a:off x="838080" y="365040"/>
            <a:ext cx="10514160" cy="1324080"/>
          </a:xfrm>
          <a:prstGeom prst="rect">
            <a:avLst/>
          </a:prstGeom>
          <a:noFill/>
          <a:ln w="0">
            <a:noFill/>
          </a:ln>
        </p:spPr>
        <p:txBody>
          <a:bodyPr lIns="0" tIns="0" rIns="0" bIns="0" anchor="ctr">
            <a:noAutofit/>
          </a:bodyPr>
          <a:lstStyle/>
          <a:p>
            <a:pPr indent="0">
              <a:buNone/>
            </a:pPr>
            <a:r>
              <a:rPr lang="en-US" sz="1800" b="0" strike="noStrike" spc="-1">
                <a:solidFill>
                  <a:srgbClr val="000000"/>
                </a:solidFill>
                <a:latin typeface="Arial"/>
              </a:rPr>
              <a:t>Click to edit the title text format</a:t>
            </a:r>
          </a:p>
        </p:txBody>
      </p:sp>
      <p:sp>
        <p:nvSpPr>
          <p:cNvPr id="14" name="PlaceHolder 2"/>
          <p:cNvSpPr>
            <a:spLocks noGrp="1"/>
          </p:cNvSpPr>
          <p:nvPr>
            <p:ph type="body"/>
          </p:nvPr>
        </p:nvSpPr>
        <p:spPr>
          <a:xfrm>
            <a:off x="838080" y="1825560"/>
            <a:ext cx="10514160" cy="434988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en-US" sz="1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18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18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18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1800" b="0" strike="noStrike" spc="-1">
                <a:solidFill>
                  <a:srgbClr val="000000"/>
                </a:solidFill>
                <a:latin typeface="Arial"/>
              </a:rPr>
              <a:t>Seventh Outline Level</a:t>
            </a:r>
          </a:p>
        </p:txBody>
      </p:sp>
      <p:sp>
        <p:nvSpPr>
          <p:cNvPr id="15" name="PlaceHolder 3"/>
          <p:cNvSpPr>
            <a:spLocks noGrp="1"/>
          </p:cNvSpPr>
          <p:nvPr>
            <p:ph type="ftr" idx="10"/>
          </p:nvPr>
        </p:nvSpPr>
        <p:spPr>
          <a:xfrm>
            <a:off x="4038480" y="6356520"/>
            <a:ext cx="4113360" cy="363600"/>
          </a:xfrm>
          <a:prstGeom prst="rect">
            <a:avLst/>
          </a:prstGeom>
          <a:noFill/>
          <a:ln w="0">
            <a:noFill/>
          </a:ln>
        </p:spPr>
        <p:txBody>
          <a:bodyPr lIns="91440" tIns="45720" rIns="91440" bIns="45720" anchor="ctr">
            <a:noAutofit/>
          </a:bodyPr>
          <a:lstStyle>
            <a:lvl1pPr indent="0" algn="ctr">
              <a:lnSpc>
                <a:spcPct val="100000"/>
              </a:lnSpc>
              <a:buNone/>
              <a:tabLst>
                <a:tab pos="0" algn="l"/>
              </a:tabLst>
              <a:defRPr lang="en-US" sz="1400" b="0" strike="noStrike" spc="-1">
                <a:solidFill>
                  <a:srgbClr val="000000"/>
                </a:solidFill>
                <a:latin typeface="Times New Roman"/>
              </a:defRPr>
            </a:lvl1pPr>
          </a:lstStyle>
          <a:p>
            <a:pPr indent="0" algn="ctr">
              <a:lnSpc>
                <a:spcPct val="100000"/>
              </a:lnSpc>
              <a:buNone/>
              <a:tabLst>
                <a:tab pos="0" algn="l"/>
              </a:tabLst>
            </a:pPr>
            <a:r>
              <a:rPr lang="en-US" sz="1400" b="0" strike="noStrike" spc="-1">
                <a:solidFill>
                  <a:srgbClr val="000000"/>
                </a:solidFill>
                <a:latin typeface="Times New Roman"/>
              </a:rPr>
              <a:t>&lt;footer&gt;</a:t>
            </a:r>
          </a:p>
        </p:txBody>
      </p:sp>
      <p:sp>
        <p:nvSpPr>
          <p:cNvPr id="16" name="PlaceHolder 4"/>
          <p:cNvSpPr>
            <a:spLocks noGrp="1"/>
          </p:cNvSpPr>
          <p:nvPr>
            <p:ph type="sldNum" idx="11"/>
          </p:nvPr>
        </p:nvSpPr>
        <p:spPr>
          <a:xfrm>
            <a:off x="8610480" y="6356520"/>
            <a:ext cx="2741760" cy="363600"/>
          </a:xfrm>
          <a:prstGeom prst="rect">
            <a:avLst/>
          </a:prstGeom>
          <a:noFill/>
          <a:ln w="0">
            <a:noFill/>
          </a:ln>
        </p:spPr>
        <p:txBody>
          <a:bodyPr lIns="91440" tIns="45720" rIns="91440" bIns="45720" anchor="ctr">
            <a:noAutofit/>
          </a:bodyPr>
          <a:lstStyle>
            <a:lvl1pPr indent="0" algn="r" defTabSz="914400">
              <a:lnSpc>
                <a:spcPct val="100000"/>
              </a:lnSpc>
              <a:buNone/>
              <a:tabLst>
                <a:tab pos="0" algn="l"/>
              </a:tabLst>
              <a:defRPr lang="en-US" sz="1200" b="0" strike="noStrike" spc="-1">
                <a:solidFill>
                  <a:schemeClr val="dk1">
                    <a:tint val="82000"/>
                  </a:schemeClr>
                </a:solidFill>
                <a:latin typeface="Aptos"/>
              </a:defRPr>
            </a:lvl1pPr>
          </a:lstStyle>
          <a:p>
            <a:pPr indent="0" algn="r" defTabSz="914400">
              <a:lnSpc>
                <a:spcPct val="100000"/>
              </a:lnSpc>
              <a:buNone/>
              <a:tabLst>
                <a:tab pos="0" algn="l"/>
              </a:tabLst>
            </a:pPr>
            <a:fld id="{4C362E81-99C2-4BB6-BA25-92741B749076}" type="slidenum">
              <a:rPr lang="en-US" sz="1200" b="0" strike="noStrike" spc="-1">
                <a:solidFill>
                  <a:schemeClr val="dk1">
                    <a:tint val="82000"/>
                  </a:schemeClr>
                </a:solidFill>
                <a:latin typeface="Aptos"/>
              </a:rPr>
              <a:t>‹#›</a:t>
            </a:fld>
            <a:endParaRPr lang="en-US" sz="1200" b="0" strike="noStrike" spc="-1">
              <a:solidFill>
                <a:srgbClr val="000000"/>
              </a:solidFill>
              <a:latin typeface="Times New Roman"/>
            </a:endParaRPr>
          </a:p>
        </p:txBody>
      </p:sp>
      <p:sp>
        <p:nvSpPr>
          <p:cNvPr id="17" name="PlaceHolder 5"/>
          <p:cNvSpPr>
            <a:spLocks noGrp="1"/>
          </p:cNvSpPr>
          <p:nvPr>
            <p:ph type="dt" idx="12"/>
          </p:nvPr>
        </p:nvSpPr>
        <p:spPr>
          <a:xfrm>
            <a:off x="838080" y="6356520"/>
            <a:ext cx="2741760" cy="363600"/>
          </a:xfrm>
          <a:prstGeom prst="rect">
            <a:avLst/>
          </a:prstGeom>
          <a:noFill/>
          <a:ln w="0">
            <a:noFill/>
          </a:ln>
        </p:spPr>
        <p:txBody>
          <a:bodyPr lIns="91440" tIns="45720" rIns="91440" bIns="45720" anchor="ctr">
            <a:noAutofit/>
          </a:bodyPr>
          <a:lstStyle>
            <a:lvl1pPr indent="0">
              <a:buNone/>
              <a:defRPr lang="en-US" sz="1400" b="0" strike="noStrike" spc="-1">
                <a:solidFill>
                  <a:srgbClr val="000000"/>
                </a:solidFill>
                <a:latin typeface="Times New Roman"/>
              </a:defRPr>
            </a:lvl1pPr>
          </a:lstStyle>
          <a:p>
            <a:pPr indent="0">
              <a:buNone/>
            </a:pPr>
            <a:r>
              <a:rPr lang="en-US" sz="1400" b="0" strike="noStrike" spc="-1">
                <a:solidFill>
                  <a:srgbClr val="000000"/>
                </a:solidFill>
                <a:latin typeface="Times New Roman"/>
              </a:rPr>
              <a:t>&lt;date/time&gt;</a:t>
            </a:r>
          </a:p>
        </p:txBody>
      </p:sp>
    </p:spTree>
  </p:cSld>
  <p:clrMap bg1="lt1" tx1="dk1" bg2="lt2" tx2="dk2" accent1="accent1" accent2="accent2" accent3="accent3" accent4="accent4" accent5="accent5" accent6="accent6" hlink="hlink" folHlink="folHlink"/>
  <p:sldLayoutIdLst>
    <p:sldLayoutId id="214748365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 name="PlaceHolder 1"/>
          <p:cNvSpPr>
            <a:spLocks noGrp="1"/>
          </p:cNvSpPr>
          <p:nvPr>
            <p:ph type="ftr" idx="13"/>
          </p:nvPr>
        </p:nvSpPr>
        <p:spPr>
          <a:xfrm>
            <a:off x="4038480" y="6356520"/>
            <a:ext cx="4113360" cy="363600"/>
          </a:xfrm>
          <a:prstGeom prst="rect">
            <a:avLst/>
          </a:prstGeom>
          <a:noFill/>
          <a:ln w="0">
            <a:noFill/>
          </a:ln>
        </p:spPr>
        <p:txBody>
          <a:bodyPr lIns="91440" tIns="45720" rIns="91440" bIns="45720" anchor="ctr">
            <a:noAutofit/>
          </a:bodyPr>
          <a:lstStyle>
            <a:lvl1pPr indent="0" algn="ctr">
              <a:lnSpc>
                <a:spcPct val="100000"/>
              </a:lnSpc>
              <a:buNone/>
              <a:tabLst>
                <a:tab pos="0" algn="l"/>
              </a:tabLst>
              <a:defRPr lang="en-US" sz="1400" b="0" strike="noStrike" spc="-1">
                <a:solidFill>
                  <a:srgbClr val="000000"/>
                </a:solidFill>
                <a:latin typeface="Times New Roman"/>
              </a:defRPr>
            </a:lvl1pPr>
          </a:lstStyle>
          <a:p>
            <a:pPr indent="0" algn="ctr">
              <a:lnSpc>
                <a:spcPct val="100000"/>
              </a:lnSpc>
              <a:buNone/>
              <a:tabLst>
                <a:tab pos="0" algn="l"/>
              </a:tabLst>
            </a:pPr>
            <a:r>
              <a:rPr lang="en-US" sz="1400" b="0" strike="noStrike" spc="-1">
                <a:solidFill>
                  <a:srgbClr val="000000"/>
                </a:solidFill>
                <a:latin typeface="Times New Roman"/>
              </a:rPr>
              <a:t>&lt;footer&gt;</a:t>
            </a:r>
          </a:p>
        </p:txBody>
      </p:sp>
      <p:sp>
        <p:nvSpPr>
          <p:cNvPr id="21" name="PlaceHolder 2"/>
          <p:cNvSpPr>
            <a:spLocks noGrp="1"/>
          </p:cNvSpPr>
          <p:nvPr>
            <p:ph type="sldNum" idx="14"/>
          </p:nvPr>
        </p:nvSpPr>
        <p:spPr>
          <a:xfrm>
            <a:off x="8610480" y="6356520"/>
            <a:ext cx="2741760" cy="363600"/>
          </a:xfrm>
          <a:prstGeom prst="rect">
            <a:avLst/>
          </a:prstGeom>
          <a:noFill/>
          <a:ln w="0">
            <a:noFill/>
          </a:ln>
        </p:spPr>
        <p:txBody>
          <a:bodyPr lIns="91440" tIns="45720" rIns="91440" bIns="45720" anchor="ctr">
            <a:noAutofit/>
          </a:bodyPr>
          <a:lstStyle>
            <a:lvl1pPr indent="0" algn="r" defTabSz="914400">
              <a:lnSpc>
                <a:spcPct val="100000"/>
              </a:lnSpc>
              <a:buNone/>
              <a:tabLst>
                <a:tab pos="0" algn="l"/>
              </a:tabLst>
              <a:defRPr lang="en-US" sz="1200" b="0" strike="noStrike" spc="-1">
                <a:solidFill>
                  <a:schemeClr val="dk1">
                    <a:tint val="82000"/>
                  </a:schemeClr>
                </a:solidFill>
                <a:latin typeface="Aptos"/>
              </a:defRPr>
            </a:lvl1pPr>
          </a:lstStyle>
          <a:p>
            <a:pPr indent="0" algn="r" defTabSz="914400">
              <a:lnSpc>
                <a:spcPct val="100000"/>
              </a:lnSpc>
              <a:buNone/>
              <a:tabLst>
                <a:tab pos="0" algn="l"/>
              </a:tabLst>
            </a:pPr>
            <a:fld id="{B67952BD-45F5-47F1-A299-B0814F660B24}" type="slidenum">
              <a:rPr lang="en-US" sz="1200" b="0" strike="noStrike" spc="-1">
                <a:solidFill>
                  <a:schemeClr val="dk1">
                    <a:tint val="82000"/>
                  </a:schemeClr>
                </a:solidFill>
                <a:latin typeface="Aptos"/>
              </a:rPr>
              <a:t>‹#›</a:t>
            </a:fld>
            <a:endParaRPr lang="en-US" sz="1200" b="0" strike="noStrike" spc="-1">
              <a:solidFill>
                <a:srgbClr val="000000"/>
              </a:solidFill>
              <a:latin typeface="Times New Roman"/>
            </a:endParaRPr>
          </a:p>
        </p:txBody>
      </p:sp>
      <p:sp>
        <p:nvSpPr>
          <p:cNvPr id="22" name="PlaceHolder 3"/>
          <p:cNvSpPr>
            <a:spLocks noGrp="1"/>
          </p:cNvSpPr>
          <p:nvPr>
            <p:ph type="dt" idx="15"/>
          </p:nvPr>
        </p:nvSpPr>
        <p:spPr>
          <a:xfrm>
            <a:off x="838080" y="6356520"/>
            <a:ext cx="2741760" cy="363600"/>
          </a:xfrm>
          <a:prstGeom prst="rect">
            <a:avLst/>
          </a:prstGeom>
          <a:noFill/>
          <a:ln w="0">
            <a:noFill/>
          </a:ln>
        </p:spPr>
        <p:txBody>
          <a:bodyPr lIns="91440" tIns="45720" rIns="91440" bIns="45720" anchor="ctr">
            <a:noAutofit/>
          </a:bodyPr>
          <a:lstStyle>
            <a:lvl1pPr indent="0">
              <a:buNone/>
              <a:defRPr lang="en-US" sz="1400" b="0" strike="noStrike" spc="-1">
                <a:solidFill>
                  <a:srgbClr val="000000"/>
                </a:solidFill>
                <a:latin typeface="Times New Roman"/>
              </a:defRPr>
            </a:lvl1pPr>
          </a:lstStyle>
          <a:p>
            <a:pPr indent="0">
              <a:buNone/>
            </a:pPr>
            <a:r>
              <a:rPr lang="en-US" sz="1400" b="0" strike="noStrike" spc="-1">
                <a:solidFill>
                  <a:srgbClr val="000000"/>
                </a:solidFill>
                <a:latin typeface="Times New Roman"/>
              </a:rPr>
              <a:t>&lt;date/time&gt;</a:t>
            </a:r>
          </a:p>
        </p:txBody>
      </p:sp>
    </p:spTree>
  </p:cSld>
  <p:clrMap bg1="lt1" tx1="dk1" bg2="lt2" tx2="dk2" accent1="accent1" accent2="accent2" accent3="accent3" accent4="accent4" accent5="accent5" accent6="accent6" hlink="hlink" folHlink="folHlink"/>
  <p:sldLayoutIdLst>
    <p:sldLayoutId id="214748365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3" name="PlaceHolder 1"/>
          <p:cNvSpPr>
            <a:spLocks noGrp="1"/>
          </p:cNvSpPr>
          <p:nvPr>
            <p:ph type="title"/>
          </p:nvPr>
        </p:nvSpPr>
        <p:spPr>
          <a:xfrm>
            <a:off x="838080" y="365040"/>
            <a:ext cx="10514160" cy="1324080"/>
          </a:xfrm>
          <a:prstGeom prst="rect">
            <a:avLst/>
          </a:prstGeom>
          <a:noFill/>
          <a:ln w="0">
            <a:noFill/>
          </a:ln>
        </p:spPr>
        <p:txBody>
          <a:bodyPr lIns="0" tIns="0" rIns="0" bIns="0" anchor="ctr">
            <a:noAutofit/>
          </a:bodyPr>
          <a:lstStyle/>
          <a:p>
            <a:pPr indent="0">
              <a:buNone/>
            </a:pPr>
            <a:r>
              <a:rPr lang="en-US" sz="1800" b="0" strike="noStrike" spc="-1">
                <a:solidFill>
                  <a:srgbClr val="000000"/>
                </a:solidFill>
                <a:latin typeface="Arial"/>
              </a:rPr>
              <a:t>Click to edit the title text format</a:t>
            </a:r>
          </a:p>
        </p:txBody>
      </p:sp>
      <p:sp>
        <p:nvSpPr>
          <p:cNvPr id="24" name="PlaceHolder 2"/>
          <p:cNvSpPr>
            <a:spLocks noGrp="1"/>
          </p:cNvSpPr>
          <p:nvPr>
            <p:ph type="body"/>
          </p:nvPr>
        </p:nvSpPr>
        <p:spPr>
          <a:xfrm>
            <a:off x="838080" y="1825560"/>
            <a:ext cx="5130720" cy="434988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en-US" sz="1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18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18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18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1800" b="0" strike="noStrike" spc="-1">
                <a:solidFill>
                  <a:srgbClr val="000000"/>
                </a:solidFill>
                <a:latin typeface="Arial"/>
              </a:rPr>
              <a:t>Seventh Outline Level</a:t>
            </a:r>
          </a:p>
        </p:txBody>
      </p:sp>
      <p:sp>
        <p:nvSpPr>
          <p:cNvPr id="25" name="PlaceHolder 3"/>
          <p:cNvSpPr>
            <a:spLocks noGrp="1"/>
          </p:cNvSpPr>
          <p:nvPr>
            <p:ph type="body"/>
          </p:nvPr>
        </p:nvSpPr>
        <p:spPr>
          <a:xfrm>
            <a:off x="6226200" y="1825560"/>
            <a:ext cx="5130720" cy="434988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en-US" sz="1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18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18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18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1800" b="0" strike="noStrike" spc="-1">
                <a:solidFill>
                  <a:srgbClr val="000000"/>
                </a:solidFill>
                <a:latin typeface="Arial"/>
              </a:rPr>
              <a:t>Seventh Outline Level</a:t>
            </a:r>
          </a:p>
        </p:txBody>
      </p:sp>
      <p:sp>
        <p:nvSpPr>
          <p:cNvPr id="26" name="PlaceHolder 4"/>
          <p:cNvSpPr>
            <a:spLocks noGrp="1"/>
          </p:cNvSpPr>
          <p:nvPr>
            <p:ph type="ftr" idx="16"/>
          </p:nvPr>
        </p:nvSpPr>
        <p:spPr>
          <a:xfrm>
            <a:off x="4038480" y="6356520"/>
            <a:ext cx="4113360" cy="363600"/>
          </a:xfrm>
          <a:prstGeom prst="rect">
            <a:avLst/>
          </a:prstGeom>
          <a:noFill/>
          <a:ln w="0">
            <a:noFill/>
          </a:ln>
        </p:spPr>
        <p:txBody>
          <a:bodyPr lIns="91440" tIns="45720" rIns="91440" bIns="45720" anchor="ctr">
            <a:noAutofit/>
          </a:bodyPr>
          <a:lstStyle>
            <a:lvl1pPr indent="0" algn="ctr">
              <a:lnSpc>
                <a:spcPct val="100000"/>
              </a:lnSpc>
              <a:buNone/>
              <a:tabLst>
                <a:tab pos="0" algn="l"/>
              </a:tabLst>
              <a:defRPr lang="en-US" sz="1400" b="0" strike="noStrike" spc="-1">
                <a:solidFill>
                  <a:srgbClr val="000000"/>
                </a:solidFill>
                <a:latin typeface="Times New Roman"/>
              </a:defRPr>
            </a:lvl1pPr>
          </a:lstStyle>
          <a:p>
            <a:pPr indent="0" algn="ctr">
              <a:lnSpc>
                <a:spcPct val="100000"/>
              </a:lnSpc>
              <a:buNone/>
              <a:tabLst>
                <a:tab pos="0" algn="l"/>
              </a:tabLst>
            </a:pPr>
            <a:r>
              <a:rPr lang="en-US" sz="1400" b="0" strike="noStrike" spc="-1">
                <a:solidFill>
                  <a:srgbClr val="000000"/>
                </a:solidFill>
                <a:latin typeface="Times New Roman"/>
              </a:rPr>
              <a:t>&lt;footer&gt;</a:t>
            </a:r>
          </a:p>
        </p:txBody>
      </p:sp>
      <p:sp>
        <p:nvSpPr>
          <p:cNvPr id="27" name="PlaceHolder 5"/>
          <p:cNvSpPr>
            <a:spLocks noGrp="1"/>
          </p:cNvSpPr>
          <p:nvPr>
            <p:ph type="sldNum" idx="17"/>
          </p:nvPr>
        </p:nvSpPr>
        <p:spPr>
          <a:xfrm>
            <a:off x="8610480" y="6356520"/>
            <a:ext cx="2741760" cy="363600"/>
          </a:xfrm>
          <a:prstGeom prst="rect">
            <a:avLst/>
          </a:prstGeom>
          <a:noFill/>
          <a:ln w="0">
            <a:noFill/>
          </a:ln>
        </p:spPr>
        <p:txBody>
          <a:bodyPr lIns="91440" tIns="45720" rIns="91440" bIns="45720" anchor="ctr">
            <a:noAutofit/>
          </a:bodyPr>
          <a:lstStyle>
            <a:lvl1pPr indent="0" algn="r" defTabSz="914400">
              <a:lnSpc>
                <a:spcPct val="100000"/>
              </a:lnSpc>
              <a:buNone/>
              <a:tabLst>
                <a:tab pos="0" algn="l"/>
              </a:tabLst>
              <a:defRPr lang="en-US" sz="1200" b="0" strike="noStrike" spc="-1">
                <a:solidFill>
                  <a:schemeClr val="dk1">
                    <a:tint val="82000"/>
                  </a:schemeClr>
                </a:solidFill>
                <a:latin typeface="Aptos"/>
              </a:defRPr>
            </a:lvl1pPr>
          </a:lstStyle>
          <a:p>
            <a:pPr indent="0" algn="r" defTabSz="914400">
              <a:lnSpc>
                <a:spcPct val="100000"/>
              </a:lnSpc>
              <a:buNone/>
              <a:tabLst>
                <a:tab pos="0" algn="l"/>
              </a:tabLst>
            </a:pPr>
            <a:fld id="{FD8B1D21-FA4E-4EA6-8CA0-0CAC3EAD5EA9}" type="slidenum">
              <a:rPr lang="en-US" sz="1200" b="0" strike="noStrike" spc="-1">
                <a:solidFill>
                  <a:schemeClr val="dk1">
                    <a:tint val="82000"/>
                  </a:schemeClr>
                </a:solidFill>
                <a:latin typeface="Aptos"/>
              </a:rPr>
              <a:t>‹#›</a:t>
            </a:fld>
            <a:endParaRPr lang="en-US" sz="1200" b="0" strike="noStrike" spc="-1">
              <a:solidFill>
                <a:srgbClr val="000000"/>
              </a:solidFill>
              <a:latin typeface="Times New Roman"/>
            </a:endParaRPr>
          </a:p>
        </p:txBody>
      </p:sp>
      <p:sp>
        <p:nvSpPr>
          <p:cNvPr id="28" name="PlaceHolder 6"/>
          <p:cNvSpPr>
            <a:spLocks noGrp="1"/>
          </p:cNvSpPr>
          <p:nvPr>
            <p:ph type="dt" idx="18"/>
          </p:nvPr>
        </p:nvSpPr>
        <p:spPr>
          <a:xfrm>
            <a:off x="838080" y="6356520"/>
            <a:ext cx="2741760" cy="363600"/>
          </a:xfrm>
          <a:prstGeom prst="rect">
            <a:avLst/>
          </a:prstGeom>
          <a:noFill/>
          <a:ln w="0">
            <a:noFill/>
          </a:ln>
        </p:spPr>
        <p:txBody>
          <a:bodyPr lIns="91440" tIns="45720" rIns="91440" bIns="45720" anchor="ctr">
            <a:noAutofit/>
          </a:bodyPr>
          <a:lstStyle>
            <a:lvl1pPr indent="0">
              <a:buNone/>
              <a:defRPr lang="en-US" sz="1400" b="0" strike="noStrike" spc="-1">
                <a:solidFill>
                  <a:srgbClr val="000000"/>
                </a:solidFill>
                <a:latin typeface="Times New Roman"/>
              </a:defRPr>
            </a:lvl1pPr>
          </a:lstStyle>
          <a:p>
            <a:pPr indent="0">
              <a:buNone/>
            </a:pPr>
            <a:r>
              <a:rPr lang="en-US" sz="1400" b="0" strike="noStrike" spc="-1">
                <a:solidFill>
                  <a:srgbClr val="000000"/>
                </a:solidFill>
                <a:latin typeface="Times New Roman"/>
              </a:rPr>
              <a:t>&lt;date/time&gt;</a:t>
            </a:r>
          </a:p>
        </p:txBody>
      </p:sp>
    </p:spTree>
  </p:cSld>
  <p:clrMap bg1="lt1" tx1="dk1" bg2="lt2" tx2="dk2" accent1="accent1" accent2="accent2" accent3="accent3" accent4="accent4" accent5="accent5" accent6="accent6" hlink="hlink" folHlink="folHlink"/>
  <p:sldLayoutIdLst>
    <p:sldLayoutId id="214748365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2" name="PlaceHolder 1"/>
          <p:cNvSpPr>
            <a:spLocks noGrp="1"/>
          </p:cNvSpPr>
          <p:nvPr>
            <p:ph type="ftr" idx="19"/>
          </p:nvPr>
        </p:nvSpPr>
        <p:spPr>
          <a:xfrm>
            <a:off x="4038480" y="6356520"/>
            <a:ext cx="4113360" cy="363600"/>
          </a:xfrm>
          <a:prstGeom prst="rect">
            <a:avLst/>
          </a:prstGeom>
          <a:noFill/>
          <a:ln w="0">
            <a:noFill/>
          </a:ln>
        </p:spPr>
        <p:txBody>
          <a:bodyPr lIns="91440" tIns="45720" rIns="91440" bIns="45720" anchor="ctr">
            <a:noAutofit/>
          </a:bodyPr>
          <a:lstStyle>
            <a:lvl1pPr indent="0" algn="ctr">
              <a:lnSpc>
                <a:spcPct val="100000"/>
              </a:lnSpc>
              <a:buNone/>
              <a:tabLst>
                <a:tab pos="0" algn="l"/>
              </a:tabLst>
              <a:defRPr lang="en-US" sz="1400" b="0" strike="noStrike" spc="-1">
                <a:solidFill>
                  <a:srgbClr val="000000"/>
                </a:solidFill>
                <a:latin typeface="Times New Roman"/>
              </a:defRPr>
            </a:lvl1pPr>
          </a:lstStyle>
          <a:p>
            <a:pPr indent="0" algn="ctr">
              <a:lnSpc>
                <a:spcPct val="100000"/>
              </a:lnSpc>
              <a:buNone/>
              <a:tabLst>
                <a:tab pos="0" algn="l"/>
              </a:tabLst>
            </a:pPr>
            <a:r>
              <a:rPr lang="en-US" sz="1400" b="0" strike="noStrike" spc="-1">
                <a:solidFill>
                  <a:srgbClr val="000000"/>
                </a:solidFill>
                <a:latin typeface="Times New Roman"/>
              </a:rPr>
              <a:t>&lt;footer&gt;</a:t>
            </a:r>
          </a:p>
        </p:txBody>
      </p:sp>
      <p:sp>
        <p:nvSpPr>
          <p:cNvPr id="33" name="PlaceHolder 2"/>
          <p:cNvSpPr>
            <a:spLocks noGrp="1"/>
          </p:cNvSpPr>
          <p:nvPr>
            <p:ph type="sldNum" idx="20"/>
          </p:nvPr>
        </p:nvSpPr>
        <p:spPr>
          <a:xfrm>
            <a:off x="8610480" y="6356520"/>
            <a:ext cx="2741760" cy="363600"/>
          </a:xfrm>
          <a:prstGeom prst="rect">
            <a:avLst/>
          </a:prstGeom>
          <a:noFill/>
          <a:ln w="0">
            <a:noFill/>
          </a:ln>
        </p:spPr>
        <p:txBody>
          <a:bodyPr lIns="91440" tIns="45720" rIns="91440" bIns="45720" anchor="ctr">
            <a:noAutofit/>
          </a:bodyPr>
          <a:lstStyle>
            <a:lvl1pPr indent="0" algn="r" defTabSz="914400">
              <a:lnSpc>
                <a:spcPct val="100000"/>
              </a:lnSpc>
              <a:buNone/>
              <a:tabLst>
                <a:tab pos="0" algn="l"/>
              </a:tabLst>
              <a:defRPr lang="en-US" sz="1200" b="0" strike="noStrike" spc="-1">
                <a:solidFill>
                  <a:schemeClr val="dk1">
                    <a:tint val="82000"/>
                  </a:schemeClr>
                </a:solidFill>
                <a:latin typeface="Aptos"/>
              </a:defRPr>
            </a:lvl1pPr>
          </a:lstStyle>
          <a:p>
            <a:pPr indent="0" algn="r" defTabSz="914400">
              <a:lnSpc>
                <a:spcPct val="100000"/>
              </a:lnSpc>
              <a:buNone/>
              <a:tabLst>
                <a:tab pos="0" algn="l"/>
              </a:tabLst>
            </a:pPr>
            <a:fld id="{1989D171-80AB-4D06-92D6-833E55B43FDE}" type="slidenum">
              <a:rPr lang="en-US" sz="1200" b="0" strike="noStrike" spc="-1">
                <a:solidFill>
                  <a:schemeClr val="dk1">
                    <a:tint val="82000"/>
                  </a:schemeClr>
                </a:solidFill>
                <a:latin typeface="Aptos"/>
              </a:rPr>
              <a:t>‹#›</a:t>
            </a:fld>
            <a:endParaRPr lang="en-US" sz="1200" b="0" strike="noStrike" spc="-1">
              <a:solidFill>
                <a:srgbClr val="000000"/>
              </a:solidFill>
              <a:latin typeface="Times New Roman"/>
            </a:endParaRPr>
          </a:p>
        </p:txBody>
      </p:sp>
      <p:sp>
        <p:nvSpPr>
          <p:cNvPr id="34" name="PlaceHolder 3"/>
          <p:cNvSpPr>
            <a:spLocks noGrp="1"/>
          </p:cNvSpPr>
          <p:nvPr>
            <p:ph type="dt" idx="21"/>
          </p:nvPr>
        </p:nvSpPr>
        <p:spPr>
          <a:xfrm>
            <a:off x="838080" y="6356520"/>
            <a:ext cx="2741760" cy="363600"/>
          </a:xfrm>
          <a:prstGeom prst="rect">
            <a:avLst/>
          </a:prstGeom>
          <a:noFill/>
          <a:ln w="0">
            <a:noFill/>
          </a:ln>
        </p:spPr>
        <p:txBody>
          <a:bodyPr lIns="91440" tIns="45720" rIns="91440" bIns="45720" anchor="ctr">
            <a:noAutofit/>
          </a:bodyPr>
          <a:lstStyle>
            <a:lvl1pPr indent="0">
              <a:buNone/>
              <a:defRPr lang="en-US" sz="1400" b="0" strike="noStrike" spc="-1">
                <a:solidFill>
                  <a:srgbClr val="000000"/>
                </a:solidFill>
                <a:latin typeface="Times New Roman"/>
              </a:defRPr>
            </a:lvl1pPr>
          </a:lstStyle>
          <a:p>
            <a:pPr indent="0">
              <a:buNone/>
            </a:pPr>
            <a:r>
              <a:rPr lang="en-US" sz="1400" b="0" strike="noStrike" spc="-1">
                <a:solidFill>
                  <a:srgbClr val="000000"/>
                </a:solidFill>
                <a:latin typeface="Times New Roman"/>
              </a:rPr>
              <a:t>&lt;date/time&gt;</a:t>
            </a:r>
          </a:p>
        </p:txBody>
      </p:sp>
    </p:spTree>
  </p:cSld>
  <p:clrMap bg1="lt1" tx1="dk1" bg2="lt2" tx2="dk2" accent1="accent1" accent2="accent2" accent3="accent3" accent4="accent4" accent5="accent5" accent6="accent6" hlink="hlink" folHlink="folHlink"/>
  <p:sldLayoutIdLst>
    <p:sldLayoutId id="214748366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5" name="PlaceHolder 1"/>
          <p:cNvSpPr>
            <a:spLocks noGrp="1"/>
          </p:cNvSpPr>
          <p:nvPr>
            <p:ph type="title"/>
          </p:nvPr>
        </p:nvSpPr>
        <p:spPr>
          <a:xfrm>
            <a:off x="838080" y="365040"/>
            <a:ext cx="10514160" cy="1324080"/>
          </a:xfrm>
          <a:prstGeom prst="rect">
            <a:avLst/>
          </a:prstGeom>
          <a:noFill/>
          <a:ln w="0">
            <a:noFill/>
          </a:ln>
        </p:spPr>
        <p:txBody>
          <a:bodyPr lIns="0" tIns="0" rIns="0" bIns="0" anchor="ctr">
            <a:noAutofit/>
          </a:bodyPr>
          <a:lstStyle/>
          <a:p>
            <a:pPr indent="0">
              <a:buNone/>
            </a:pPr>
            <a:r>
              <a:rPr lang="en-US" sz="1800" b="0" strike="noStrike" spc="-1">
                <a:solidFill>
                  <a:srgbClr val="000000"/>
                </a:solidFill>
                <a:latin typeface="Arial"/>
              </a:rPr>
              <a:t>Click to edit the title text format</a:t>
            </a:r>
          </a:p>
        </p:txBody>
      </p:sp>
      <p:sp>
        <p:nvSpPr>
          <p:cNvPr id="36" name="PlaceHolder 2"/>
          <p:cNvSpPr>
            <a:spLocks noGrp="1"/>
          </p:cNvSpPr>
          <p:nvPr>
            <p:ph type="ftr" idx="22"/>
          </p:nvPr>
        </p:nvSpPr>
        <p:spPr>
          <a:xfrm>
            <a:off x="4038480" y="6356520"/>
            <a:ext cx="4113360" cy="363600"/>
          </a:xfrm>
          <a:prstGeom prst="rect">
            <a:avLst/>
          </a:prstGeom>
          <a:noFill/>
          <a:ln w="0">
            <a:noFill/>
          </a:ln>
        </p:spPr>
        <p:txBody>
          <a:bodyPr lIns="91440" tIns="45720" rIns="91440" bIns="45720" anchor="ctr">
            <a:noAutofit/>
          </a:bodyPr>
          <a:lstStyle>
            <a:lvl1pPr indent="0" algn="ctr">
              <a:lnSpc>
                <a:spcPct val="100000"/>
              </a:lnSpc>
              <a:buNone/>
              <a:tabLst>
                <a:tab pos="0" algn="l"/>
              </a:tabLst>
              <a:defRPr lang="en-US" sz="1400" b="0" strike="noStrike" spc="-1">
                <a:solidFill>
                  <a:srgbClr val="000000"/>
                </a:solidFill>
                <a:latin typeface="Times New Roman"/>
              </a:defRPr>
            </a:lvl1pPr>
          </a:lstStyle>
          <a:p>
            <a:pPr indent="0" algn="ctr">
              <a:lnSpc>
                <a:spcPct val="100000"/>
              </a:lnSpc>
              <a:buNone/>
              <a:tabLst>
                <a:tab pos="0" algn="l"/>
              </a:tabLst>
            </a:pPr>
            <a:r>
              <a:rPr lang="en-US" sz="1400" b="0" strike="noStrike" spc="-1">
                <a:solidFill>
                  <a:srgbClr val="000000"/>
                </a:solidFill>
                <a:latin typeface="Times New Roman"/>
              </a:rPr>
              <a:t>&lt;footer&gt;</a:t>
            </a:r>
          </a:p>
        </p:txBody>
      </p:sp>
      <p:sp>
        <p:nvSpPr>
          <p:cNvPr id="37" name="PlaceHolder 3"/>
          <p:cNvSpPr>
            <a:spLocks noGrp="1"/>
          </p:cNvSpPr>
          <p:nvPr>
            <p:ph type="sldNum" idx="23"/>
          </p:nvPr>
        </p:nvSpPr>
        <p:spPr>
          <a:xfrm>
            <a:off x="8610480" y="6356520"/>
            <a:ext cx="2741760" cy="363600"/>
          </a:xfrm>
          <a:prstGeom prst="rect">
            <a:avLst/>
          </a:prstGeom>
          <a:noFill/>
          <a:ln w="0">
            <a:noFill/>
          </a:ln>
        </p:spPr>
        <p:txBody>
          <a:bodyPr lIns="91440" tIns="45720" rIns="91440" bIns="45720" anchor="ctr">
            <a:noAutofit/>
          </a:bodyPr>
          <a:lstStyle>
            <a:lvl1pPr indent="0" algn="r" defTabSz="914400">
              <a:lnSpc>
                <a:spcPct val="100000"/>
              </a:lnSpc>
              <a:buNone/>
              <a:tabLst>
                <a:tab pos="0" algn="l"/>
              </a:tabLst>
              <a:defRPr lang="en-US" sz="1200" b="0" strike="noStrike" spc="-1">
                <a:solidFill>
                  <a:schemeClr val="dk1">
                    <a:tint val="82000"/>
                  </a:schemeClr>
                </a:solidFill>
                <a:latin typeface="Aptos"/>
              </a:defRPr>
            </a:lvl1pPr>
          </a:lstStyle>
          <a:p>
            <a:pPr indent="0" algn="r" defTabSz="914400">
              <a:lnSpc>
                <a:spcPct val="100000"/>
              </a:lnSpc>
              <a:buNone/>
              <a:tabLst>
                <a:tab pos="0" algn="l"/>
              </a:tabLst>
            </a:pPr>
            <a:fld id="{F73F5F7A-DFFE-4064-98EC-16853FB90B36}" type="slidenum">
              <a:rPr lang="en-US" sz="1200" b="0" strike="noStrike" spc="-1">
                <a:solidFill>
                  <a:schemeClr val="dk1">
                    <a:tint val="82000"/>
                  </a:schemeClr>
                </a:solidFill>
                <a:latin typeface="Aptos"/>
              </a:rPr>
              <a:t>‹#›</a:t>
            </a:fld>
            <a:endParaRPr lang="en-US" sz="1200" b="0" strike="noStrike" spc="-1">
              <a:solidFill>
                <a:srgbClr val="000000"/>
              </a:solidFill>
              <a:latin typeface="Times New Roman"/>
            </a:endParaRPr>
          </a:p>
        </p:txBody>
      </p:sp>
      <p:sp>
        <p:nvSpPr>
          <p:cNvPr id="38" name="PlaceHolder 4"/>
          <p:cNvSpPr>
            <a:spLocks noGrp="1"/>
          </p:cNvSpPr>
          <p:nvPr>
            <p:ph type="dt" idx="24"/>
          </p:nvPr>
        </p:nvSpPr>
        <p:spPr>
          <a:xfrm>
            <a:off x="838080" y="6356520"/>
            <a:ext cx="2741760" cy="363600"/>
          </a:xfrm>
          <a:prstGeom prst="rect">
            <a:avLst/>
          </a:prstGeom>
          <a:noFill/>
          <a:ln w="0">
            <a:noFill/>
          </a:ln>
        </p:spPr>
        <p:txBody>
          <a:bodyPr lIns="91440" tIns="45720" rIns="91440" bIns="45720" anchor="ctr">
            <a:noAutofit/>
          </a:bodyPr>
          <a:lstStyle>
            <a:lvl1pPr indent="0">
              <a:buNone/>
              <a:defRPr lang="en-US" sz="1400" b="0" strike="noStrike" spc="-1">
                <a:solidFill>
                  <a:srgbClr val="000000"/>
                </a:solidFill>
                <a:latin typeface="Times New Roman"/>
              </a:defRPr>
            </a:lvl1pPr>
          </a:lstStyle>
          <a:p>
            <a:pPr indent="0">
              <a:buNone/>
            </a:pPr>
            <a:r>
              <a:rPr lang="en-US" sz="1400" b="0" strike="noStrike" spc="-1">
                <a:solidFill>
                  <a:srgbClr val="000000"/>
                </a:solidFill>
                <a:latin typeface="Times New Roman"/>
              </a:rPr>
              <a:t>&lt;date/time&gt;</a:t>
            </a:r>
          </a:p>
        </p:txBody>
      </p:sp>
    </p:spTree>
  </p:cSld>
  <p:clrMap bg1="lt1" tx1="dk1" bg2="lt2" tx2="dk2" accent1="accent1" accent2="accent2" accent3="accent3" accent4="accent4" accent5="accent5" accent6="accent6" hlink="hlink" folHlink="folHlink"/>
  <p:sldLayoutIdLst>
    <p:sldLayoutId id="214748366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 name="PlaceHolder 1"/>
          <p:cNvSpPr>
            <a:spLocks noGrp="1"/>
          </p:cNvSpPr>
          <p:nvPr>
            <p:ph type="ftr" idx="25"/>
          </p:nvPr>
        </p:nvSpPr>
        <p:spPr>
          <a:xfrm>
            <a:off x="4038480" y="6356520"/>
            <a:ext cx="4113360" cy="363600"/>
          </a:xfrm>
          <a:prstGeom prst="rect">
            <a:avLst/>
          </a:prstGeom>
          <a:noFill/>
          <a:ln w="0">
            <a:noFill/>
          </a:ln>
        </p:spPr>
        <p:txBody>
          <a:bodyPr lIns="91440" tIns="45720" rIns="91440" bIns="45720" anchor="ctr">
            <a:noAutofit/>
          </a:bodyPr>
          <a:lstStyle>
            <a:lvl1pPr indent="0" algn="ctr">
              <a:lnSpc>
                <a:spcPct val="100000"/>
              </a:lnSpc>
              <a:buNone/>
              <a:tabLst>
                <a:tab pos="0" algn="l"/>
              </a:tabLst>
              <a:defRPr lang="en-US" sz="1400" b="0" strike="noStrike" spc="-1">
                <a:solidFill>
                  <a:srgbClr val="000000"/>
                </a:solidFill>
                <a:latin typeface="Times New Roman"/>
              </a:defRPr>
            </a:lvl1pPr>
          </a:lstStyle>
          <a:p>
            <a:pPr indent="0" algn="ctr">
              <a:lnSpc>
                <a:spcPct val="100000"/>
              </a:lnSpc>
              <a:buNone/>
              <a:tabLst>
                <a:tab pos="0" algn="l"/>
              </a:tabLst>
            </a:pPr>
            <a:r>
              <a:rPr lang="en-US" sz="1400" b="0" strike="noStrike" spc="-1">
                <a:solidFill>
                  <a:srgbClr val="000000"/>
                </a:solidFill>
                <a:latin typeface="Times New Roman"/>
              </a:rPr>
              <a:t>&lt;footer&gt;</a:t>
            </a:r>
          </a:p>
        </p:txBody>
      </p:sp>
      <p:sp>
        <p:nvSpPr>
          <p:cNvPr id="41" name="PlaceHolder 2"/>
          <p:cNvSpPr>
            <a:spLocks noGrp="1"/>
          </p:cNvSpPr>
          <p:nvPr>
            <p:ph type="sldNum" idx="26"/>
          </p:nvPr>
        </p:nvSpPr>
        <p:spPr>
          <a:xfrm>
            <a:off x="8610480" y="6356520"/>
            <a:ext cx="2741760" cy="363600"/>
          </a:xfrm>
          <a:prstGeom prst="rect">
            <a:avLst/>
          </a:prstGeom>
          <a:noFill/>
          <a:ln w="0">
            <a:noFill/>
          </a:ln>
        </p:spPr>
        <p:txBody>
          <a:bodyPr lIns="91440" tIns="45720" rIns="91440" bIns="45720" anchor="ctr">
            <a:noAutofit/>
          </a:bodyPr>
          <a:lstStyle>
            <a:lvl1pPr indent="0" algn="r" defTabSz="914400">
              <a:lnSpc>
                <a:spcPct val="100000"/>
              </a:lnSpc>
              <a:buNone/>
              <a:tabLst>
                <a:tab pos="0" algn="l"/>
              </a:tabLst>
              <a:defRPr lang="en-US" sz="1200" b="0" strike="noStrike" spc="-1">
                <a:solidFill>
                  <a:schemeClr val="dk1">
                    <a:tint val="82000"/>
                  </a:schemeClr>
                </a:solidFill>
                <a:latin typeface="Aptos"/>
              </a:defRPr>
            </a:lvl1pPr>
          </a:lstStyle>
          <a:p>
            <a:pPr indent="0" algn="r" defTabSz="914400">
              <a:lnSpc>
                <a:spcPct val="100000"/>
              </a:lnSpc>
              <a:buNone/>
              <a:tabLst>
                <a:tab pos="0" algn="l"/>
              </a:tabLst>
            </a:pPr>
            <a:fld id="{FD8A927E-A13A-4671-B70D-D148D59865AA}" type="slidenum">
              <a:rPr lang="en-US" sz="1200" b="0" strike="noStrike" spc="-1">
                <a:solidFill>
                  <a:schemeClr val="dk1">
                    <a:tint val="82000"/>
                  </a:schemeClr>
                </a:solidFill>
                <a:latin typeface="Aptos"/>
              </a:rPr>
              <a:t>‹#›</a:t>
            </a:fld>
            <a:endParaRPr lang="en-US" sz="1200" b="0" strike="noStrike" spc="-1">
              <a:solidFill>
                <a:srgbClr val="000000"/>
              </a:solidFill>
              <a:latin typeface="Times New Roman"/>
            </a:endParaRPr>
          </a:p>
        </p:txBody>
      </p:sp>
      <p:sp>
        <p:nvSpPr>
          <p:cNvPr id="42" name="PlaceHolder 3"/>
          <p:cNvSpPr>
            <a:spLocks noGrp="1"/>
          </p:cNvSpPr>
          <p:nvPr>
            <p:ph type="dt" idx="27"/>
          </p:nvPr>
        </p:nvSpPr>
        <p:spPr>
          <a:xfrm>
            <a:off x="838080" y="6356520"/>
            <a:ext cx="2741760" cy="363600"/>
          </a:xfrm>
          <a:prstGeom prst="rect">
            <a:avLst/>
          </a:prstGeom>
          <a:noFill/>
          <a:ln w="0">
            <a:noFill/>
          </a:ln>
        </p:spPr>
        <p:txBody>
          <a:bodyPr lIns="91440" tIns="45720" rIns="91440" bIns="45720" anchor="ctr">
            <a:noAutofit/>
          </a:bodyPr>
          <a:lstStyle>
            <a:lvl1pPr indent="0">
              <a:buNone/>
              <a:defRPr lang="en-US" sz="1400" b="0" strike="noStrike" spc="-1">
                <a:solidFill>
                  <a:srgbClr val="000000"/>
                </a:solidFill>
                <a:latin typeface="Times New Roman"/>
              </a:defRPr>
            </a:lvl1pPr>
          </a:lstStyle>
          <a:p>
            <a:pPr indent="0">
              <a:buNone/>
            </a:pPr>
            <a:r>
              <a:rPr lang="en-US" sz="1400" b="0" strike="noStrike" spc="-1">
                <a:solidFill>
                  <a:srgbClr val="000000"/>
                </a:solidFill>
                <a:latin typeface="Times New Roman"/>
              </a:rPr>
              <a:t>&lt;date/time&gt;</a:t>
            </a:r>
          </a:p>
        </p:txBody>
      </p:sp>
    </p:spTree>
  </p:cSld>
  <p:clrMap bg1="lt1" tx1="dk1" bg2="lt2" tx2="dk2" accent1="accent1" accent2="accent2" accent3="accent3" accent4="accent4" accent5="accent5" accent6="accent6" hlink="hlink" folHlink="folHlink"/>
  <p:sldLayoutIdLst>
    <p:sldLayoutId id="214748366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useBgFill="1">
        <p:nvSpPr>
          <p:cNvPr id="55" name="Rectangle 23">
            <a:extLst>
              <a:ext uri="{C183D7F6-B498-43B3-948B-1728B52AA6E4}">
                <adec:decorative xmlns:adec="http://schemas.microsoft.com/office/drawing/2017/decorative" val="1"/>
              </a:ext>
            </a:extLst>
          </p:cNvPr>
          <p:cNvSpPr/>
          <p:nvPr/>
        </p:nvSpPr>
        <p:spPr>
          <a:xfrm>
            <a:off x="0" y="0"/>
            <a:ext cx="12190680" cy="6856560"/>
          </a:xfrm>
          <a:prstGeom prst="rect">
            <a:avLst/>
          </a:prstGeom>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strike="noStrike" spc="-1">
              <a:solidFill>
                <a:schemeClr val="lt1"/>
              </a:solidFill>
              <a:latin typeface="Aptos"/>
            </a:endParaRPr>
          </a:p>
        </p:txBody>
      </p:sp>
      <p:pic>
        <p:nvPicPr>
          <p:cNvPr id="56" name="Picture 16" descr="Dice and pins on a board game"/>
          <p:cNvPicPr/>
          <p:nvPr/>
        </p:nvPicPr>
        <p:blipFill>
          <a:blip r:embed="rId2"/>
          <a:srcRect t="23102" r="9091"/>
          <a:stretch/>
        </p:blipFill>
        <p:spPr>
          <a:xfrm>
            <a:off x="0" y="0"/>
            <a:ext cx="12190680" cy="6856560"/>
          </a:xfrm>
          <a:prstGeom prst="rect">
            <a:avLst/>
          </a:prstGeom>
          <a:ln w="0">
            <a:noFill/>
          </a:ln>
        </p:spPr>
      </p:pic>
      <p:sp>
        <p:nvSpPr>
          <p:cNvPr id="57" name="Rectangle 25">
            <a:extLst>
              <a:ext uri="{C183D7F6-B498-43B3-948B-1728B52AA6E4}">
                <adec:decorative xmlns:adec="http://schemas.microsoft.com/office/drawing/2017/decorative" val="1"/>
              </a:ext>
            </a:extLst>
          </p:cNvPr>
          <p:cNvSpPr/>
          <p:nvPr/>
        </p:nvSpPr>
        <p:spPr>
          <a:xfrm rot="16200000">
            <a:off x="3798720" y="-1521720"/>
            <a:ext cx="4590720" cy="12190680"/>
          </a:xfrm>
          <a:prstGeom prst="rect">
            <a:avLst/>
          </a:prstGeom>
          <a:gradFill rotWithShape="0">
            <a:gsLst>
              <a:gs pos="0">
                <a:srgbClr val="000000">
                  <a:alpha val="0"/>
                </a:srgbClr>
              </a:gs>
              <a:gs pos="21000">
                <a:srgbClr val="000000">
                  <a:alpha val="30000"/>
                </a:srgbClr>
              </a:gs>
              <a:gs pos="35000">
                <a:srgbClr val="000000">
                  <a:alpha val="46000"/>
                </a:srgbClr>
              </a:gs>
              <a:gs pos="100000">
                <a:srgbClr val="000000">
                  <a:alpha val="90000"/>
                </a:srgbClr>
              </a:gs>
            </a:gsLst>
            <a:lin ang="5400000"/>
          </a:gra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strike="noStrike" spc="-1">
              <a:solidFill>
                <a:schemeClr val="lt1"/>
              </a:solidFill>
              <a:latin typeface="Aptos"/>
            </a:endParaRPr>
          </a:p>
        </p:txBody>
      </p:sp>
      <p:sp>
        <p:nvSpPr>
          <p:cNvPr id="58" name="PlaceHolder 1"/>
          <p:cNvSpPr>
            <a:spLocks noGrp="1"/>
          </p:cNvSpPr>
          <p:nvPr>
            <p:ph type="title"/>
          </p:nvPr>
        </p:nvSpPr>
        <p:spPr>
          <a:xfrm>
            <a:off x="404640" y="3092040"/>
            <a:ext cx="9077040" cy="2386080"/>
          </a:xfrm>
          <a:prstGeom prst="rect">
            <a:avLst/>
          </a:prstGeom>
          <a:noFill/>
          <a:ln w="0">
            <a:noFill/>
          </a:ln>
        </p:spPr>
        <p:txBody>
          <a:bodyPr lIns="91440" tIns="45720" rIns="91440" bIns="45720" anchor="b">
            <a:normAutofit fontScale="91111"/>
          </a:bodyPr>
          <a:lstStyle/>
          <a:p>
            <a:pPr indent="0" defTabSz="914400">
              <a:lnSpc>
                <a:spcPct val="90000"/>
              </a:lnSpc>
              <a:buNone/>
              <a:tabLst>
                <a:tab pos="0" algn="l"/>
              </a:tabLst>
            </a:pPr>
            <a:r>
              <a:rPr lang="en-US" sz="6100" b="0" strike="noStrike" spc="-1">
                <a:solidFill>
                  <a:schemeClr val="lt1"/>
                </a:solidFill>
                <a:latin typeface="Aptos Display"/>
              </a:rPr>
              <a:t>Matthew’s Journey: </a:t>
            </a:r>
            <a:br>
              <a:rPr sz="6100"/>
            </a:br>
            <a:r>
              <a:rPr lang="en-US" sz="6100" b="0" strike="noStrike" spc="-1">
                <a:solidFill>
                  <a:schemeClr val="lt1"/>
                </a:solidFill>
                <a:latin typeface="Aptos Display"/>
              </a:rPr>
              <a:t>Godot Game Development</a:t>
            </a:r>
            <a:endParaRPr lang="en-US" sz="6100" b="0" strike="noStrike" spc="-1">
              <a:solidFill>
                <a:srgbClr val="000000"/>
              </a:solidFill>
              <a:latin typeface="Arial"/>
            </a:endParaRPr>
          </a:p>
        </p:txBody>
      </p:sp>
      <p:sp>
        <p:nvSpPr>
          <p:cNvPr id="59" name="Rectangle: Rounded Corners 27">
            <a:extLst>
              <a:ext uri="{C183D7F6-B498-43B3-948B-1728B52AA6E4}">
                <adec:decorative xmlns:adec="http://schemas.microsoft.com/office/drawing/2017/decorative" val="1"/>
              </a:ext>
            </a:extLst>
          </p:cNvPr>
          <p:cNvSpPr/>
          <p:nvPr/>
        </p:nvSpPr>
        <p:spPr>
          <a:xfrm>
            <a:off x="0" y="5574960"/>
            <a:ext cx="9784440" cy="68436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strike="noStrike" spc="-1">
              <a:solidFill>
                <a:schemeClr val="lt1"/>
              </a:solidFill>
              <a:latin typeface="Aptos"/>
            </a:endParaRPr>
          </a:p>
        </p:txBody>
      </p:sp>
      <p:sp>
        <p:nvSpPr>
          <p:cNvPr id="60" name="PlaceHolder 2"/>
          <p:cNvSpPr>
            <a:spLocks noGrp="1"/>
          </p:cNvSpPr>
          <p:nvPr>
            <p:ph type="subTitle"/>
          </p:nvPr>
        </p:nvSpPr>
        <p:spPr>
          <a:xfrm>
            <a:off x="404640" y="5625000"/>
            <a:ext cx="9077040" cy="591480"/>
          </a:xfrm>
          <a:prstGeom prst="rect">
            <a:avLst/>
          </a:prstGeom>
          <a:noFill/>
          <a:ln w="0">
            <a:noFill/>
          </a:ln>
        </p:spPr>
        <p:txBody>
          <a:bodyPr lIns="91440" tIns="45720" rIns="91440" bIns="45720" anchor="ctr">
            <a:normAutofit/>
          </a:bodyPr>
          <a:lstStyle/>
          <a:p>
            <a:pPr defTabSz="914400">
              <a:lnSpc>
                <a:spcPct val="90000"/>
              </a:lnSpc>
              <a:spcBef>
                <a:spcPts val="1001"/>
              </a:spcBef>
              <a:tabLst>
                <a:tab pos="0" algn="l"/>
              </a:tabLst>
            </a:pPr>
            <a:r>
              <a:rPr lang="en-US" sz="2400" b="0" strike="noStrike" spc="-1">
                <a:solidFill>
                  <a:schemeClr val="lt1"/>
                </a:solidFill>
                <a:latin typeface="Aptos"/>
              </a:rPr>
              <a:t>From Team NoGrads</a:t>
            </a:r>
            <a:endParaRPr lang="en-US" sz="2400" b="0" strike="noStrike" spc="-1">
              <a:solidFill>
                <a:srgbClr val="000000"/>
              </a:solidFill>
              <a:latin typeface="Arial"/>
            </a:endParaRPr>
          </a:p>
        </p:txBody>
      </p:sp>
    </p:spTree>
  </p:cSld>
  <p:clrMapOvr>
    <a:masterClrMapping/>
  </p:clrMapOvr>
  <p:timing>
    <p:tnLst>
      <p:par>
        <p:cTn id="1" dur="indefinite" restart="never" nodeType="tmRoot">
          <p:childTnLst>
            <p:seq>
              <p:cTn id="2" dur="indefinite" nodeType="mainSeq">
                <p:childTnLst>
                  <p:par>
                    <p:cTn id="3" fill="hold">
                      <p:stCondLst>
                        <p:cond delay="0"/>
                      </p:stCondLst>
                      <p:childTnLst>
                        <p:par>
                          <p:cTn id="4" fill="hold">
                            <p:stCondLst>
                              <p:cond delay="0"/>
                            </p:stCondLst>
                            <p:childTnLst>
                              <p:par>
                                <p:cTn id="5" presetID="10" presetClass="entr" fill="hold" nodeType="withEffect">
                                  <p:stCondLst>
                                    <p:cond delay="1000"/>
                                  </p:stCondLst>
                                  <p:iterate type="lt">
                                    <p:tmAbs val="100"/>
                                  </p:iterate>
                                  <p:childTnLst>
                                    <p:set>
                                      <p:cBhvr>
                                        <p:cTn id="6" dur="1" fill="hold">
                                          <p:stCondLst>
                                            <p:cond delay="0"/>
                                          </p:stCondLst>
                                        </p:cTn>
                                        <p:tgtEl>
                                          <p:spTgt spid="58"/>
                                        </p:tgtEl>
                                        <p:attrNameLst>
                                          <p:attrName>style.visibility</p:attrName>
                                        </p:attrNameLst>
                                      </p:cBhvr>
                                      <p:to>
                                        <p:strVal val="visible"/>
                                      </p:to>
                                    </p:set>
                                    <p:animEffect transition="in" filter="fade">
                                      <p:cBhvr additive="repl">
                                        <p:cTn id="7" dur="400"/>
                                        <p:tgtEl>
                                          <p:spTgt spid="58"/>
                                        </p:tgtEl>
                                      </p:cBhvr>
                                    </p:animEffect>
                                  </p:childTnLst>
                                </p:cTn>
                              </p:par>
                              <p:par>
                                <p:cTn id="8" presetID="10" presetClass="entr" fill="hold" nodeType="withEffect">
                                  <p:stCondLst>
                                    <p:cond delay="2000"/>
                                  </p:stCondLst>
                                  <p:iterate type="lt">
                                    <p:tmAbs val="100"/>
                                  </p:iterate>
                                  <p:childTnLst>
                                    <p:set>
                                      <p:cBhvr>
                                        <p:cTn id="9" dur="1" fill="hold">
                                          <p:stCondLst>
                                            <p:cond delay="0"/>
                                          </p:stCondLst>
                                        </p:cTn>
                                        <p:tgtEl>
                                          <p:spTgt spid="60">
                                            <p:txEl>
                                              <p:pRg st="0" end="0"/>
                                            </p:txEl>
                                          </p:spTgt>
                                        </p:tgtEl>
                                        <p:attrNameLst>
                                          <p:attrName>style.visibility</p:attrName>
                                        </p:attrNameLst>
                                      </p:cBhvr>
                                      <p:to>
                                        <p:strVal val="visible"/>
                                      </p:to>
                                    </p:set>
                                    <p:animEffect transition="in" filter="fade">
                                      <p:cBhvr additive="repl">
                                        <p:cTn id="10" dur="400"/>
                                        <p:tgtEl>
                                          <p:spTgt spid="6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108" name="Rectangle 22">
            <a:extLst>
              <a:ext uri="{C183D7F6-B498-43B3-948B-1728B52AA6E4}">
                <adec:decorative xmlns:adec="http://schemas.microsoft.com/office/drawing/2017/decorative" val="1"/>
              </a:ext>
            </a:extLst>
          </p:cNvPr>
          <p:cNvSpPr/>
          <p:nvPr/>
        </p:nvSpPr>
        <p:spPr>
          <a:xfrm>
            <a:off x="0" y="-3240"/>
            <a:ext cx="12190680" cy="6859800"/>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strike="noStrike" spc="-1">
              <a:solidFill>
                <a:schemeClr val="lt1"/>
              </a:solidFill>
              <a:latin typeface="Aptos"/>
            </a:endParaRPr>
          </a:p>
        </p:txBody>
      </p:sp>
      <p:sp>
        <p:nvSpPr>
          <p:cNvPr id="109" name="Freeform 13">
            <a:extLst>
              <a:ext uri="{C183D7F6-B498-43B3-948B-1728B52AA6E4}">
                <adec:decorative xmlns:adec="http://schemas.microsoft.com/office/drawing/2017/decorative" val="1"/>
              </a:ext>
            </a:extLst>
          </p:cNvPr>
          <p:cNvSpPr/>
          <p:nvPr/>
        </p:nvSpPr>
        <p:spPr>
          <a:xfrm>
            <a:off x="0" y="0"/>
            <a:ext cx="11785320" cy="6856560"/>
          </a:xfrm>
          <a:custGeom>
            <a:avLst/>
            <a:gdLst>
              <a:gd name="textAreaLeft" fmla="*/ 0 w 11785320"/>
              <a:gd name="textAreaRight" fmla="*/ 11786760 w 11785320"/>
              <a:gd name="textAreaTop" fmla="*/ 0 h 6856560"/>
              <a:gd name="textAreaBottom" fmla="*/ 6858000 h 6856560"/>
            </a:gdLst>
            <a:ahLst/>
            <a:cxnLst/>
            <a:rect l="textAreaLeft" t="textAreaTop" r="textAreaRight" b="textAreaBottom"/>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strike="noStrike" spc="-1">
              <a:solidFill>
                <a:schemeClr val="lt1"/>
              </a:solidFill>
              <a:latin typeface="Aptos"/>
            </a:endParaRPr>
          </a:p>
        </p:txBody>
      </p:sp>
      <p:sp>
        <p:nvSpPr>
          <p:cNvPr id="110" name="Freeform 11">
            <a:extLst>
              <a:ext uri="{C183D7F6-B498-43B3-948B-1728B52AA6E4}">
                <adec:decorative xmlns:adec="http://schemas.microsoft.com/office/drawing/2017/decorative" val="1"/>
              </a:ext>
            </a:extLst>
          </p:cNvPr>
          <p:cNvSpPr/>
          <p:nvPr/>
        </p:nvSpPr>
        <p:spPr>
          <a:xfrm>
            <a:off x="0" y="0"/>
            <a:ext cx="3579840" cy="6856560"/>
          </a:xfrm>
          <a:custGeom>
            <a:avLst/>
            <a:gdLst>
              <a:gd name="textAreaLeft" fmla="*/ 0 w 3579840"/>
              <a:gd name="textAreaRight" fmla="*/ 3581280 w 3579840"/>
              <a:gd name="textAreaTop" fmla="*/ 0 h 6856560"/>
              <a:gd name="textAreaBottom" fmla="*/ 6858000 h 6856560"/>
            </a:gdLst>
            <a:ahLst/>
            <a:cxnLst/>
            <a:rect l="textAreaLeft" t="textAreaTop" r="textAreaRight" b="textAreaBottom"/>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strike="noStrike" spc="-1">
              <a:solidFill>
                <a:schemeClr val="lt1"/>
              </a:solidFill>
              <a:latin typeface="Aptos"/>
            </a:endParaRPr>
          </a:p>
        </p:txBody>
      </p:sp>
      <p:sp>
        <p:nvSpPr>
          <p:cNvPr id="111" name="PlaceHolder 1"/>
          <p:cNvSpPr>
            <a:spLocks noGrp="1"/>
          </p:cNvSpPr>
          <p:nvPr>
            <p:ph type="title"/>
          </p:nvPr>
        </p:nvSpPr>
        <p:spPr>
          <a:xfrm>
            <a:off x="838080" y="365040"/>
            <a:ext cx="10514160" cy="1324080"/>
          </a:xfrm>
          <a:prstGeom prst="rect">
            <a:avLst/>
          </a:prstGeom>
          <a:noFill/>
          <a:ln w="0">
            <a:noFill/>
          </a:ln>
        </p:spPr>
        <p:txBody>
          <a:bodyPr lIns="91440" tIns="45720" rIns="91440" bIns="45720" anchor="ctr">
            <a:normAutofit/>
          </a:bodyPr>
          <a:lstStyle/>
          <a:p>
            <a:pPr indent="0" defTabSz="914400">
              <a:lnSpc>
                <a:spcPct val="90000"/>
              </a:lnSpc>
              <a:buNone/>
              <a:tabLst>
                <a:tab pos="0" algn="l"/>
              </a:tabLst>
            </a:pPr>
            <a:r>
              <a:rPr lang="en-US" sz="4400" b="0" strike="noStrike" spc="-1">
                <a:solidFill>
                  <a:schemeClr val="dk1"/>
                </a:solidFill>
                <a:latin typeface="Aptos Display"/>
              </a:rPr>
              <a:t>Questions?</a:t>
            </a:r>
            <a:endParaRPr lang="en-US" sz="4400" b="0" strike="noStrike" spc="-1">
              <a:solidFill>
                <a:srgbClr val="FFFFFF"/>
              </a:solidFill>
              <a:latin typeface="Arial"/>
            </a:endParaRPr>
          </a:p>
        </p:txBody>
      </p:sp>
      <p:sp>
        <p:nvSpPr>
          <p:cNvPr id="112" name="PlaceHolder 2"/>
          <p:cNvSpPr>
            <a:spLocks noGrp="1"/>
          </p:cNvSpPr>
          <p:nvPr>
            <p:ph/>
          </p:nvPr>
        </p:nvSpPr>
        <p:spPr>
          <a:xfrm>
            <a:off x="838080" y="2010960"/>
            <a:ext cx="10514160" cy="4164840"/>
          </a:xfrm>
          <a:prstGeom prst="rect">
            <a:avLst/>
          </a:prstGeom>
          <a:noFill/>
          <a:ln w="0">
            <a:noFill/>
          </a:ln>
        </p:spPr>
        <p:txBody>
          <a:bodyPr lIns="91440" tIns="45720" rIns="91440" bIns="45720" anchor="t">
            <a:normAutofit/>
          </a:bodyPr>
          <a:lstStyle/>
          <a:p>
            <a:pPr indent="0">
              <a:spcBef>
                <a:spcPts val="1417"/>
              </a:spcBef>
              <a:buNone/>
            </a:pPr>
            <a:endParaRPr lang="en-US" sz="1800" b="0" strike="noStrike" spc="-1">
              <a:solidFill>
                <a:srgbClr val="FFFFFF"/>
              </a:solidFill>
              <a:latin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61" name="Rectangle 22">
            <a:extLst>
              <a:ext uri="{C183D7F6-B498-43B3-948B-1728B52AA6E4}">
                <adec:decorative xmlns:adec="http://schemas.microsoft.com/office/drawing/2017/decorative" val="1"/>
              </a:ext>
            </a:extLst>
          </p:cNvPr>
          <p:cNvSpPr/>
          <p:nvPr/>
        </p:nvSpPr>
        <p:spPr>
          <a:xfrm>
            <a:off x="0" y="-3240"/>
            <a:ext cx="12190680" cy="6859800"/>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strike="noStrike" spc="-1">
              <a:solidFill>
                <a:schemeClr val="lt1"/>
              </a:solidFill>
              <a:latin typeface="Aptos"/>
            </a:endParaRPr>
          </a:p>
        </p:txBody>
      </p:sp>
      <p:sp>
        <p:nvSpPr>
          <p:cNvPr id="62" name="Freeform 13">
            <a:extLst>
              <a:ext uri="{C183D7F6-B498-43B3-948B-1728B52AA6E4}">
                <adec:decorative xmlns:adec="http://schemas.microsoft.com/office/drawing/2017/decorative" val="1"/>
              </a:ext>
            </a:extLst>
          </p:cNvPr>
          <p:cNvSpPr/>
          <p:nvPr/>
        </p:nvSpPr>
        <p:spPr>
          <a:xfrm>
            <a:off x="0" y="0"/>
            <a:ext cx="11785320" cy="6856560"/>
          </a:xfrm>
          <a:custGeom>
            <a:avLst/>
            <a:gdLst>
              <a:gd name="textAreaLeft" fmla="*/ 0 w 11785320"/>
              <a:gd name="textAreaRight" fmla="*/ 11786760 w 11785320"/>
              <a:gd name="textAreaTop" fmla="*/ 0 h 6856560"/>
              <a:gd name="textAreaBottom" fmla="*/ 6858000 h 6856560"/>
            </a:gdLst>
            <a:ahLst/>
            <a:cxnLst/>
            <a:rect l="textAreaLeft" t="textAreaTop" r="textAreaRight" b="textAreaBottom"/>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strike="noStrike" spc="-1">
              <a:solidFill>
                <a:schemeClr val="lt1"/>
              </a:solidFill>
              <a:latin typeface="Aptos"/>
            </a:endParaRPr>
          </a:p>
        </p:txBody>
      </p:sp>
      <p:sp>
        <p:nvSpPr>
          <p:cNvPr id="63" name="Freeform 11">
            <a:extLst>
              <a:ext uri="{C183D7F6-B498-43B3-948B-1728B52AA6E4}">
                <adec:decorative xmlns:adec="http://schemas.microsoft.com/office/drawing/2017/decorative" val="1"/>
              </a:ext>
            </a:extLst>
          </p:cNvPr>
          <p:cNvSpPr/>
          <p:nvPr/>
        </p:nvSpPr>
        <p:spPr>
          <a:xfrm>
            <a:off x="0" y="0"/>
            <a:ext cx="3579840" cy="6856560"/>
          </a:xfrm>
          <a:custGeom>
            <a:avLst/>
            <a:gdLst>
              <a:gd name="textAreaLeft" fmla="*/ 0 w 3579840"/>
              <a:gd name="textAreaRight" fmla="*/ 3581280 w 3579840"/>
              <a:gd name="textAreaTop" fmla="*/ 0 h 6856560"/>
              <a:gd name="textAreaBottom" fmla="*/ 6858000 h 6856560"/>
            </a:gdLst>
            <a:ahLst/>
            <a:cxnLst/>
            <a:rect l="textAreaLeft" t="textAreaTop" r="textAreaRight" b="textAreaBottom"/>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strike="noStrike" spc="-1">
              <a:solidFill>
                <a:schemeClr val="lt1"/>
              </a:solidFill>
              <a:latin typeface="Aptos"/>
            </a:endParaRPr>
          </a:p>
        </p:txBody>
      </p:sp>
      <p:sp>
        <p:nvSpPr>
          <p:cNvPr id="64" name="PlaceHolder 1"/>
          <p:cNvSpPr>
            <a:spLocks noGrp="1"/>
          </p:cNvSpPr>
          <p:nvPr>
            <p:ph type="title"/>
          </p:nvPr>
        </p:nvSpPr>
        <p:spPr>
          <a:xfrm>
            <a:off x="838080" y="365040"/>
            <a:ext cx="10514160" cy="1324080"/>
          </a:xfrm>
          <a:prstGeom prst="rect">
            <a:avLst/>
          </a:prstGeom>
          <a:noFill/>
          <a:ln w="0">
            <a:noFill/>
          </a:ln>
        </p:spPr>
        <p:txBody>
          <a:bodyPr lIns="91440" tIns="45720" rIns="91440" bIns="45720" anchor="ctr">
            <a:normAutofit/>
          </a:bodyPr>
          <a:lstStyle/>
          <a:p>
            <a:pPr indent="0" defTabSz="914400">
              <a:lnSpc>
                <a:spcPct val="90000"/>
              </a:lnSpc>
              <a:buNone/>
              <a:tabLst>
                <a:tab pos="0" algn="l"/>
              </a:tabLst>
            </a:pPr>
            <a:r>
              <a:rPr lang="en-US" sz="4400" b="0" strike="noStrike" spc="-1">
                <a:solidFill>
                  <a:schemeClr val="dk1"/>
                </a:solidFill>
                <a:latin typeface="Aptos Display"/>
              </a:rPr>
              <a:t>Team NoGrads // Godot Game Project</a:t>
            </a:r>
            <a:endParaRPr lang="en-US" sz="4400" b="0" strike="noStrike" spc="-1">
              <a:solidFill>
                <a:srgbClr val="FFFFFF"/>
              </a:solidFill>
              <a:latin typeface="Arial"/>
            </a:endParaRPr>
          </a:p>
        </p:txBody>
      </p:sp>
      <p:sp>
        <p:nvSpPr>
          <p:cNvPr id="65" name="PlaceHolder 2"/>
          <p:cNvSpPr>
            <a:spLocks noGrp="1"/>
          </p:cNvSpPr>
          <p:nvPr>
            <p:ph/>
          </p:nvPr>
        </p:nvSpPr>
        <p:spPr>
          <a:xfrm>
            <a:off x="838080" y="2010960"/>
            <a:ext cx="10514160" cy="4164840"/>
          </a:xfrm>
          <a:prstGeom prst="rect">
            <a:avLst/>
          </a:prstGeom>
          <a:noFill/>
          <a:ln w="0">
            <a:noFill/>
          </a:ln>
        </p:spPr>
        <p:txBody>
          <a:bodyPr lIns="91440" tIns="45720" rIns="91440" bIns="45720" anchor="t">
            <a:normAutofit fontScale="93333"/>
          </a:bodyPr>
          <a:lstStyle/>
          <a:p>
            <a:pPr marL="228600" indent="-228600" defTabSz="914400">
              <a:lnSpc>
                <a:spcPct val="90000"/>
              </a:lnSpc>
              <a:spcBef>
                <a:spcPts val="1001"/>
              </a:spcBef>
              <a:buClr>
                <a:srgbClr val="FFFFFF"/>
              </a:buClr>
              <a:buFont typeface="Arial"/>
              <a:buChar char="•"/>
            </a:pPr>
            <a:r>
              <a:rPr lang="en-US" sz="2000" b="1" strike="noStrike" spc="-1" dirty="0">
                <a:solidFill>
                  <a:schemeClr val="dk1"/>
                </a:solidFill>
                <a:latin typeface="Aptos"/>
              </a:rPr>
              <a:t>Robert </a:t>
            </a:r>
            <a:r>
              <a:rPr lang="en-US" sz="2000" b="1" strike="noStrike" spc="-1" dirty="0" err="1">
                <a:solidFill>
                  <a:schemeClr val="dk1"/>
                </a:solidFill>
                <a:latin typeface="Aptos"/>
              </a:rPr>
              <a:t>Dallessandris</a:t>
            </a:r>
            <a:endParaRPr lang="en-US" sz="2000" b="0" strike="noStrike" spc="-1" dirty="0">
              <a:solidFill>
                <a:srgbClr val="FFFFFF"/>
              </a:solidFill>
              <a:latin typeface="Arial"/>
            </a:endParaRPr>
          </a:p>
          <a:p>
            <a:pPr marL="685800" lvl="1" indent="-228600" defTabSz="914400">
              <a:lnSpc>
                <a:spcPct val="90000"/>
              </a:lnSpc>
              <a:spcBef>
                <a:spcPts val="499"/>
              </a:spcBef>
              <a:buClr>
                <a:srgbClr val="FFFFFF"/>
              </a:buClr>
              <a:buFont typeface="Arial"/>
              <a:buChar char="•"/>
            </a:pPr>
            <a:r>
              <a:rPr lang="en-US" sz="2000" b="0" strike="noStrike" spc="-1" dirty="0">
                <a:solidFill>
                  <a:schemeClr val="dk1"/>
                </a:solidFill>
                <a:latin typeface="Aptos"/>
              </a:rPr>
              <a:t>BS Computer Science Senior</a:t>
            </a:r>
            <a:endParaRPr lang="en-US" sz="2000" b="0" strike="noStrike" spc="-1" dirty="0">
              <a:solidFill>
                <a:srgbClr val="FFFFFF"/>
              </a:solidFill>
              <a:latin typeface="Arial"/>
            </a:endParaRPr>
          </a:p>
          <a:p>
            <a:pPr marL="685800" lvl="1" indent="-228600" defTabSz="914400">
              <a:lnSpc>
                <a:spcPct val="90000"/>
              </a:lnSpc>
              <a:spcBef>
                <a:spcPts val="499"/>
              </a:spcBef>
              <a:buClr>
                <a:srgbClr val="FFFFFF"/>
              </a:buClr>
              <a:buFont typeface="Arial"/>
              <a:buChar char="•"/>
            </a:pPr>
            <a:r>
              <a:rPr lang="en-US" sz="2000" b="0" strike="noStrike" spc="-1" dirty="0">
                <a:solidFill>
                  <a:schemeClr val="dk1"/>
                </a:solidFill>
                <a:latin typeface="Aptos"/>
              </a:rPr>
              <a:t>Team Role: Gameplay and Mechanics Developer</a:t>
            </a:r>
            <a:endParaRPr lang="en-US" sz="2000" b="0" strike="noStrike" spc="-1" dirty="0">
              <a:solidFill>
                <a:srgbClr val="FFFFFF"/>
              </a:solidFill>
              <a:latin typeface="Arial"/>
            </a:endParaRPr>
          </a:p>
          <a:p>
            <a:pPr marL="228600" indent="-228600" defTabSz="914400">
              <a:lnSpc>
                <a:spcPct val="90000"/>
              </a:lnSpc>
              <a:spcBef>
                <a:spcPts val="1001"/>
              </a:spcBef>
              <a:buClr>
                <a:srgbClr val="FFFFFF"/>
              </a:buClr>
              <a:buFont typeface="Arial"/>
              <a:buChar char="•"/>
            </a:pPr>
            <a:r>
              <a:rPr lang="en-US" sz="2000" b="1" strike="noStrike" spc="-1" dirty="0">
                <a:solidFill>
                  <a:schemeClr val="dk1"/>
                </a:solidFill>
                <a:latin typeface="Aptos"/>
              </a:rPr>
              <a:t>Virginia Richards</a:t>
            </a:r>
            <a:endParaRPr lang="en-US" sz="2000" b="0" strike="noStrike" spc="-1" dirty="0">
              <a:solidFill>
                <a:srgbClr val="FFFFFF"/>
              </a:solidFill>
              <a:latin typeface="Arial"/>
            </a:endParaRPr>
          </a:p>
          <a:p>
            <a:pPr marL="685800" lvl="1" indent="-228600" defTabSz="914400">
              <a:lnSpc>
                <a:spcPct val="90000"/>
              </a:lnSpc>
              <a:spcBef>
                <a:spcPts val="499"/>
              </a:spcBef>
              <a:buClr>
                <a:srgbClr val="FFFFFF"/>
              </a:buClr>
              <a:buFont typeface="Arial"/>
              <a:buChar char="•"/>
            </a:pPr>
            <a:r>
              <a:rPr lang="en-US" sz="2000" b="0" strike="noStrike" spc="-1" dirty="0">
                <a:solidFill>
                  <a:schemeClr val="dk1"/>
                </a:solidFill>
                <a:latin typeface="Aptos"/>
              </a:rPr>
              <a:t>BS Computer Science Senior &amp; Math minor</a:t>
            </a:r>
            <a:endParaRPr lang="en-US" sz="2000" b="0" strike="noStrike" spc="-1" dirty="0">
              <a:solidFill>
                <a:srgbClr val="FFFFFF"/>
              </a:solidFill>
              <a:latin typeface="Arial"/>
            </a:endParaRPr>
          </a:p>
          <a:p>
            <a:pPr marL="685800" lvl="1" indent="-228600" defTabSz="914400">
              <a:lnSpc>
                <a:spcPct val="90000"/>
              </a:lnSpc>
              <a:spcBef>
                <a:spcPts val="499"/>
              </a:spcBef>
              <a:buClr>
                <a:srgbClr val="FFFFFF"/>
              </a:buClr>
              <a:buFont typeface="Arial"/>
              <a:buChar char="•"/>
            </a:pPr>
            <a:r>
              <a:rPr lang="en-US" sz="2000" b="0" strike="noStrike" spc="-1" dirty="0">
                <a:solidFill>
                  <a:schemeClr val="dk1"/>
                </a:solidFill>
                <a:latin typeface="Aptos"/>
              </a:rPr>
              <a:t>Team Role: Systems and Gameplay UI Developer</a:t>
            </a:r>
            <a:endParaRPr lang="en-US" sz="2000" b="0" strike="noStrike" spc="-1" dirty="0">
              <a:solidFill>
                <a:srgbClr val="FFFFFF"/>
              </a:solidFill>
              <a:latin typeface="Arial"/>
            </a:endParaRPr>
          </a:p>
          <a:p>
            <a:pPr marL="228600" indent="-228600" defTabSz="914400">
              <a:lnSpc>
                <a:spcPct val="90000"/>
              </a:lnSpc>
              <a:spcBef>
                <a:spcPts val="1001"/>
              </a:spcBef>
              <a:buClr>
                <a:srgbClr val="FFFFFF"/>
              </a:buClr>
              <a:buFont typeface="Arial"/>
              <a:buChar char="•"/>
            </a:pPr>
            <a:r>
              <a:rPr lang="en-US" sz="2000" b="1" strike="noStrike" spc="-1" dirty="0">
                <a:solidFill>
                  <a:schemeClr val="dk1"/>
                </a:solidFill>
                <a:latin typeface="Aptos"/>
              </a:rPr>
              <a:t>Josiah Yount</a:t>
            </a:r>
            <a:endParaRPr lang="en-US" sz="2000" b="0" strike="noStrike" spc="-1" dirty="0">
              <a:solidFill>
                <a:srgbClr val="FFFFFF"/>
              </a:solidFill>
              <a:latin typeface="Arial"/>
            </a:endParaRPr>
          </a:p>
          <a:p>
            <a:pPr marL="685800" lvl="1" indent="-228600" defTabSz="914400">
              <a:lnSpc>
                <a:spcPct val="90000"/>
              </a:lnSpc>
              <a:spcBef>
                <a:spcPts val="499"/>
              </a:spcBef>
              <a:buClr>
                <a:srgbClr val="FFFFFF"/>
              </a:buClr>
              <a:buFont typeface="Arial"/>
              <a:buChar char="•"/>
            </a:pPr>
            <a:r>
              <a:rPr lang="en-US" sz="2000" b="0" strike="noStrike" spc="-1" dirty="0">
                <a:solidFill>
                  <a:schemeClr val="dk1"/>
                </a:solidFill>
                <a:latin typeface="Aptos"/>
              </a:rPr>
              <a:t>BS Computer Science Senior, Cybersecurity Certificate</a:t>
            </a:r>
            <a:endParaRPr lang="en-US" sz="2000" b="0" strike="noStrike" spc="-1" dirty="0">
              <a:solidFill>
                <a:srgbClr val="FFFFFF"/>
              </a:solidFill>
              <a:latin typeface="Arial"/>
            </a:endParaRPr>
          </a:p>
          <a:p>
            <a:pPr marL="685800" lvl="1" indent="-228600" defTabSz="914400">
              <a:lnSpc>
                <a:spcPct val="90000"/>
              </a:lnSpc>
              <a:spcBef>
                <a:spcPts val="499"/>
              </a:spcBef>
              <a:buClr>
                <a:srgbClr val="FFFFFF"/>
              </a:buClr>
              <a:buFont typeface="Arial"/>
              <a:buChar char="•"/>
            </a:pPr>
            <a:r>
              <a:rPr lang="en-US" sz="2000" b="0" strike="noStrike" spc="-1" dirty="0">
                <a:solidFill>
                  <a:schemeClr val="dk1"/>
                </a:solidFill>
                <a:latin typeface="Aptos"/>
              </a:rPr>
              <a:t>Team Role: Narrative and Music Developer</a:t>
            </a:r>
            <a:endParaRPr lang="en-US" sz="2000" b="0" strike="noStrike" spc="-1" dirty="0">
              <a:solidFill>
                <a:srgbClr val="FFFFFF"/>
              </a:solidFill>
              <a:latin typeface="Arial"/>
            </a:endParaRPr>
          </a:p>
          <a:p>
            <a:pPr marL="228600" indent="-228600" defTabSz="914400">
              <a:lnSpc>
                <a:spcPct val="90000"/>
              </a:lnSpc>
              <a:spcBef>
                <a:spcPts val="1001"/>
              </a:spcBef>
              <a:buClr>
                <a:srgbClr val="FFFFFF"/>
              </a:buClr>
              <a:buFont typeface="Arial"/>
              <a:buChar char="•"/>
            </a:pPr>
            <a:r>
              <a:rPr lang="en-US" sz="2000" b="1" strike="noStrike" spc="-1" dirty="0">
                <a:solidFill>
                  <a:schemeClr val="dk1"/>
                </a:solidFill>
                <a:latin typeface="Aptos"/>
              </a:rPr>
              <a:t>Cara </a:t>
            </a:r>
            <a:r>
              <a:rPr lang="en-US" sz="2000" b="1" strike="noStrike" spc="-1" dirty="0" err="1">
                <a:solidFill>
                  <a:schemeClr val="dk1"/>
                </a:solidFill>
                <a:latin typeface="Aptos"/>
              </a:rPr>
              <a:t>Zozokos</a:t>
            </a:r>
            <a:endParaRPr lang="en-US" sz="2000" b="0" strike="noStrike" spc="-1" dirty="0">
              <a:solidFill>
                <a:srgbClr val="FFFFFF"/>
              </a:solidFill>
              <a:latin typeface="Arial"/>
            </a:endParaRPr>
          </a:p>
          <a:p>
            <a:pPr marL="685800" lvl="1" indent="-228600" defTabSz="914400">
              <a:lnSpc>
                <a:spcPct val="90000"/>
              </a:lnSpc>
              <a:spcBef>
                <a:spcPts val="499"/>
              </a:spcBef>
              <a:buClr>
                <a:srgbClr val="FFFFFF"/>
              </a:buClr>
              <a:buFont typeface="Arial"/>
              <a:buChar char="•"/>
            </a:pPr>
            <a:r>
              <a:rPr lang="en-US" sz="2000" b="0" strike="noStrike" spc="-1" dirty="0">
                <a:solidFill>
                  <a:schemeClr val="dk1"/>
                </a:solidFill>
                <a:latin typeface="Aptos"/>
              </a:rPr>
              <a:t>BA Computer Science, Cybersecurity Certificate</a:t>
            </a:r>
            <a:endParaRPr lang="en-US" sz="2000" b="0" strike="noStrike" spc="-1" dirty="0">
              <a:solidFill>
                <a:srgbClr val="FFFFFF"/>
              </a:solidFill>
              <a:latin typeface="Arial"/>
            </a:endParaRPr>
          </a:p>
          <a:p>
            <a:pPr marL="685800" lvl="1" indent="-228600" defTabSz="914400">
              <a:lnSpc>
                <a:spcPct val="90000"/>
              </a:lnSpc>
              <a:spcBef>
                <a:spcPts val="499"/>
              </a:spcBef>
              <a:buClr>
                <a:srgbClr val="FFFFFF"/>
              </a:buClr>
              <a:buFont typeface="Arial"/>
              <a:buChar char="•"/>
            </a:pPr>
            <a:r>
              <a:rPr lang="en-US" sz="2000" b="0" strike="noStrike" spc="-1" dirty="0">
                <a:solidFill>
                  <a:schemeClr val="dk1"/>
                </a:solidFill>
                <a:latin typeface="Aptos"/>
              </a:rPr>
              <a:t>Team Role: Level and Menu UI Developer</a:t>
            </a:r>
            <a:endParaRPr lang="en-US" sz="2000" b="0" strike="noStrike" spc="-1" dirty="0">
              <a:solidFill>
                <a:srgbClr val="FFFFFF"/>
              </a:solidFill>
              <a:latin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66" name="Rectangle 22">
            <a:extLst>
              <a:ext uri="{C183D7F6-B498-43B3-948B-1728B52AA6E4}">
                <adec:decorative xmlns:adec="http://schemas.microsoft.com/office/drawing/2017/decorative" val="1"/>
              </a:ext>
            </a:extLst>
          </p:cNvPr>
          <p:cNvSpPr/>
          <p:nvPr/>
        </p:nvSpPr>
        <p:spPr>
          <a:xfrm>
            <a:off x="0" y="-3240"/>
            <a:ext cx="12190680" cy="6859800"/>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strike="noStrike" spc="-1">
              <a:solidFill>
                <a:schemeClr val="lt1"/>
              </a:solidFill>
              <a:latin typeface="Aptos"/>
            </a:endParaRPr>
          </a:p>
        </p:txBody>
      </p:sp>
      <p:sp>
        <p:nvSpPr>
          <p:cNvPr id="67" name="Freeform 13">
            <a:extLst>
              <a:ext uri="{C183D7F6-B498-43B3-948B-1728B52AA6E4}">
                <adec:decorative xmlns:adec="http://schemas.microsoft.com/office/drawing/2017/decorative" val="1"/>
              </a:ext>
            </a:extLst>
          </p:cNvPr>
          <p:cNvSpPr/>
          <p:nvPr/>
        </p:nvSpPr>
        <p:spPr>
          <a:xfrm>
            <a:off x="0" y="0"/>
            <a:ext cx="11785320" cy="6856560"/>
          </a:xfrm>
          <a:custGeom>
            <a:avLst/>
            <a:gdLst>
              <a:gd name="textAreaLeft" fmla="*/ 0 w 11785320"/>
              <a:gd name="textAreaRight" fmla="*/ 11786760 w 11785320"/>
              <a:gd name="textAreaTop" fmla="*/ 0 h 6856560"/>
              <a:gd name="textAreaBottom" fmla="*/ 6858000 h 6856560"/>
            </a:gdLst>
            <a:ahLst/>
            <a:cxnLst/>
            <a:rect l="textAreaLeft" t="textAreaTop" r="textAreaRight" b="textAreaBottom"/>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strike="noStrike" spc="-1">
              <a:solidFill>
                <a:schemeClr val="lt1"/>
              </a:solidFill>
              <a:latin typeface="Aptos"/>
            </a:endParaRPr>
          </a:p>
        </p:txBody>
      </p:sp>
      <p:sp>
        <p:nvSpPr>
          <p:cNvPr id="68" name="Freeform 11">
            <a:extLst>
              <a:ext uri="{C183D7F6-B498-43B3-948B-1728B52AA6E4}">
                <adec:decorative xmlns:adec="http://schemas.microsoft.com/office/drawing/2017/decorative" val="1"/>
              </a:ext>
            </a:extLst>
          </p:cNvPr>
          <p:cNvSpPr/>
          <p:nvPr/>
        </p:nvSpPr>
        <p:spPr>
          <a:xfrm>
            <a:off x="0" y="0"/>
            <a:ext cx="3579840" cy="6856560"/>
          </a:xfrm>
          <a:custGeom>
            <a:avLst/>
            <a:gdLst>
              <a:gd name="textAreaLeft" fmla="*/ 0 w 3579840"/>
              <a:gd name="textAreaRight" fmla="*/ 3581280 w 3579840"/>
              <a:gd name="textAreaTop" fmla="*/ 0 h 6856560"/>
              <a:gd name="textAreaBottom" fmla="*/ 6858000 h 6856560"/>
            </a:gdLst>
            <a:ahLst/>
            <a:cxnLst/>
            <a:rect l="textAreaLeft" t="textAreaTop" r="textAreaRight" b="textAreaBottom"/>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strike="noStrike" spc="-1">
              <a:solidFill>
                <a:schemeClr val="lt1"/>
              </a:solidFill>
              <a:latin typeface="Aptos"/>
            </a:endParaRPr>
          </a:p>
        </p:txBody>
      </p:sp>
      <p:sp>
        <p:nvSpPr>
          <p:cNvPr id="69" name="PlaceHolder 1"/>
          <p:cNvSpPr>
            <a:spLocks noGrp="1"/>
          </p:cNvSpPr>
          <p:nvPr>
            <p:ph type="title"/>
          </p:nvPr>
        </p:nvSpPr>
        <p:spPr>
          <a:xfrm>
            <a:off x="838080" y="365040"/>
            <a:ext cx="10514160" cy="1324080"/>
          </a:xfrm>
          <a:prstGeom prst="rect">
            <a:avLst/>
          </a:prstGeom>
          <a:noFill/>
          <a:ln w="0">
            <a:noFill/>
          </a:ln>
        </p:spPr>
        <p:txBody>
          <a:bodyPr lIns="91440" tIns="45720" rIns="91440" bIns="45720" anchor="ctr">
            <a:normAutofit/>
          </a:bodyPr>
          <a:lstStyle/>
          <a:p>
            <a:pPr indent="0" defTabSz="914400">
              <a:lnSpc>
                <a:spcPct val="90000"/>
              </a:lnSpc>
              <a:buNone/>
              <a:tabLst>
                <a:tab pos="0" algn="l"/>
              </a:tabLst>
            </a:pPr>
            <a:r>
              <a:rPr lang="en-US" sz="4400" b="0" strike="noStrike" spc="-1">
                <a:solidFill>
                  <a:schemeClr val="dk1"/>
                </a:solidFill>
                <a:latin typeface="Aptos Display"/>
              </a:rPr>
              <a:t>Our Pitch</a:t>
            </a:r>
            <a:endParaRPr lang="en-US" sz="4400" b="0" strike="noStrike" spc="-1">
              <a:solidFill>
                <a:srgbClr val="FFFFFF"/>
              </a:solidFill>
              <a:latin typeface="Arial"/>
            </a:endParaRPr>
          </a:p>
        </p:txBody>
      </p:sp>
      <p:sp>
        <p:nvSpPr>
          <p:cNvPr id="70" name="PlaceHolder 2"/>
          <p:cNvSpPr>
            <a:spLocks noGrp="1"/>
          </p:cNvSpPr>
          <p:nvPr>
            <p:ph/>
          </p:nvPr>
        </p:nvSpPr>
        <p:spPr>
          <a:xfrm>
            <a:off x="838080" y="2010960"/>
            <a:ext cx="10514160" cy="4164840"/>
          </a:xfrm>
          <a:prstGeom prst="rect">
            <a:avLst/>
          </a:prstGeom>
          <a:noFill/>
          <a:ln w="0">
            <a:noFill/>
          </a:ln>
        </p:spPr>
        <p:txBody>
          <a:bodyPr lIns="91440" tIns="45720" rIns="91440" bIns="45720" anchor="t">
            <a:normAutofit/>
          </a:bodyPr>
          <a:lstStyle/>
          <a:p>
            <a:pPr marL="228600" indent="-228600" defTabSz="914400">
              <a:lnSpc>
                <a:spcPct val="90000"/>
              </a:lnSpc>
              <a:spcBef>
                <a:spcPts val="1001"/>
              </a:spcBef>
              <a:buClr>
                <a:srgbClr val="FFFFFF"/>
              </a:buClr>
              <a:buFont typeface="Arial"/>
              <a:buChar char="•"/>
            </a:pPr>
            <a:r>
              <a:rPr lang="en-US" sz="2800" b="0" strike="noStrike" spc="-1">
                <a:solidFill>
                  <a:schemeClr val="dk1"/>
                </a:solidFill>
                <a:latin typeface="-apple-system"/>
              </a:rPr>
              <a:t>Godot programmed videogame named Matthew's Journey </a:t>
            </a:r>
            <a:endParaRPr lang="en-US" sz="2800" b="0" strike="noStrike" spc="-1">
              <a:solidFill>
                <a:srgbClr val="FFFFFF"/>
              </a:solidFill>
              <a:latin typeface="Arial"/>
            </a:endParaRPr>
          </a:p>
          <a:p>
            <a:pPr marL="228600" indent="-228600" defTabSz="914400">
              <a:lnSpc>
                <a:spcPct val="90000"/>
              </a:lnSpc>
              <a:spcBef>
                <a:spcPts val="1001"/>
              </a:spcBef>
              <a:buClr>
                <a:srgbClr val="FFFFFF"/>
              </a:buClr>
              <a:buFont typeface="Arial"/>
              <a:buChar char="•"/>
            </a:pPr>
            <a:r>
              <a:rPr lang="en-US" sz="2800" b="0" strike="noStrike" spc="-1">
                <a:solidFill>
                  <a:schemeClr val="dk1"/>
                </a:solidFill>
                <a:latin typeface="-apple-system"/>
              </a:rPr>
              <a:t>2D top down, Zelda-like adventure game </a:t>
            </a:r>
            <a:endParaRPr lang="en-US" sz="2800" b="0" strike="noStrike" spc="-1">
              <a:solidFill>
                <a:srgbClr val="FFFFFF"/>
              </a:solidFill>
              <a:latin typeface="Arial"/>
            </a:endParaRPr>
          </a:p>
          <a:p>
            <a:pPr marL="228600" indent="-228600" defTabSz="914400">
              <a:lnSpc>
                <a:spcPct val="90000"/>
              </a:lnSpc>
              <a:spcBef>
                <a:spcPts val="1001"/>
              </a:spcBef>
              <a:buClr>
                <a:srgbClr val="FFFFFF"/>
              </a:buClr>
              <a:buFont typeface="Arial"/>
              <a:buChar char="•"/>
            </a:pPr>
            <a:r>
              <a:rPr lang="en-US" sz="2800" b="0" strike="noStrike" spc="-1">
                <a:solidFill>
                  <a:schemeClr val="dk1"/>
                </a:solidFill>
                <a:latin typeface="-apple-system"/>
              </a:rPr>
              <a:t>With real-time hack and slash combat</a:t>
            </a:r>
            <a:endParaRPr lang="en-US" sz="2800" b="0" strike="noStrike" spc="-1">
              <a:solidFill>
                <a:srgbClr val="FFFFFF"/>
              </a:solidFill>
              <a:latin typeface="Arial"/>
            </a:endParaRPr>
          </a:p>
          <a:p>
            <a:pPr marL="228600" indent="-228600" defTabSz="914400">
              <a:lnSpc>
                <a:spcPct val="90000"/>
              </a:lnSpc>
              <a:spcBef>
                <a:spcPts val="1001"/>
              </a:spcBef>
              <a:buClr>
                <a:srgbClr val="FFFFFF"/>
              </a:buClr>
              <a:buFont typeface="Arial"/>
              <a:buChar char="•"/>
            </a:pPr>
            <a:r>
              <a:rPr lang="en-US" sz="2800" b="0" strike="noStrike" spc="-1">
                <a:solidFill>
                  <a:schemeClr val="dk1"/>
                </a:solidFill>
                <a:latin typeface="-apple-system"/>
              </a:rPr>
              <a:t>2D pixel art, sound, &amp; music will be outsourced</a:t>
            </a:r>
            <a:endParaRPr lang="en-US" sz="2800" b="0" strike="noStrike" spc="-1">
              <a:solidFill>
                <a:srgbClr val="FFFFFF"/>
              </a:solidFill>
              <a:latin typeface="Arial"/>
            </a:endParaRPr>
          </a:p>
          <a:p>
            <a:pPr marL="228600" indent="-228600" defTabSz="914400">
              <a:lnSpc>
                <a:spcPct val="90000"/>
              </a:lnSpc>
              <a:spcBef>
                <a:spcPts val="1001"/>
              </a:spcBef>
              <a:buClr>
                <a:srgbClr val="FFFFFF"/>
              </a:buClr>
              <a:buFont typeface="Arial"/>
              <a:buChar char="•"/>
            </a:pPr>
            <a:r>
              <a:rPr lang="en-US" sz="2800" b="0" strike="noStrike" spc="-1">
                <a:solidFill>
                  <a:schemeClr val="dk1"/>
                </a:solidFill>
                <a:latin typeface="-apple-system"/>
              </a:rPr>
              <a:t>None of the team has made a game of this scope before</a:t>
            </a:r>
            <a:endParaRPr lang="en-US" sz="2800" b="0" strike="noStrike" spc="-1">
              <a:solidFill>
                <a:srgbClr val="FFFFFF"/>
              </a:solidFill>
              <a:latin typeface="Arial"/>
            </a:endParaRPr>
          </a:p>
          <a:p>
            <a:pPr indent="0" defTabSz="914400">
              <a:lnSpc>
                <a:spcPct val="90000"/>
              </a:lnSpc>
              <a:spcBef>
                <a:spcPts val="499"/>
              </a:spcBef>
              <a:buNone/>
              <a:tabLst>
                <a:tab pos="0" algn="l"/>
              </a:tabLst>
            </a:pPr>
            <a:endParaRPr lang="en-US" sz="2000" b="0" strike="noStrike" spc="-1">
              <a:solidFill>
                <a:srgbClr val="FFFFFF"/>
              </a:solidFill>
              <a:latin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71" name="Rectangle 22">
            <a:extLst>
              <a:ext uri="{C183D7F6-B498-43B3-948B-1728B52AA6E4}">
                <adec:decorative xmlns:adec="http://schemas.microsoft.com/office/drawing/2017/decorative" val="1"/>
              </a:ext>
            </a:extLst>
          </p:cNvPr>
          <p:cNvSpPr/>
          <p:nvPr/>
        </p:nvSpPr>
        <p:spPr>
          <a:xfrm>
            <a:off x="0" y="-3240"/>
            <a:ext cx="12190680" cy="6859800"/>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strike="noStrike" spc="-1">
              <a:solidFill>
                <a:schemeClr val="lt1"/>
              </a:solidFill>
              <a:latin typeface="Aptos"/>
            </a:endParaRPr>
          </a:p>
        </p:txBody>
      </p:sp>
      <p:sp>
        <p:nvSpPr>
          <p:cNvPr id="72" name="Freeform 13">
            <a:extLst>
              <a:ext uri="{C183D7F6-B498-43B3-948B-1728B52AA6E4}">
                <adec:decorative xmlns:adec="http://schemas.microsoft.com/office/drawing/2017/decorative" val="1"/>
              </a:ext>
            </a:extLst>
          </p:cNvPr>
          <p:cNvSpPr/>
          <p:nvPr/>
        </p:nvSpPr>
        <p:spPr>
          <a:xfrm>
            <a:off x="0" y="0"/>
            <a:ext cx="11785320" cy="6856560"/>
          </a:xfrm>
          <a:custGeom>
            <a:avLst/>
            <a:gdLst>
              <a:gd name="textAreaLeft" fmla="*/ 0 w 11785320"/>
              <a:gd name="textAreaRight" fmla="*/ 11786760 w 11785320"/>
              <a:gd name="textAreaTop" fmla="*/ 0 h 6856560"/>
              <a:gd name="textAreaBottom" fmla="*/ 6858000 h 6856560"/>
            </a:gdLst>
            <a:ahLst/>
            <a:cxnLst/>
            <a:rect l="textAreaLeft" t="textAreaTop" r="textAreaRight" b="textAreaBottom"/>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strike="noStrike" spc="-1">
              <a:solidFill>
                <a:schemeClr val="lt1"/>
              </a:solidFill>
              <a:latin typeface="Aptos"/>
            </a:endParaRPr>
          </a:p>
        </p:txBody>
      </p:sp>
      <p:sp>
        <p:nvSpPr>
          <p:cNvPr id="73" name="Freeform 11">
            <a:extLst>
              <a:ext uri="{C183D7F6-B498-43B3-948B-1728B52AA6E4}">
                <adec:decorative xmlns:adec="http://schemas.microsoft.com/office/drawing/2017/decorative" val="1"/>
              </a:ext>
            </a:extLst>
          </p:cNvPr>
          <p:cNvSpPr/>
          <p:nvPr/>
        </p:nvSpPr>
        <p:spPr>
          <a:xfrm>
            <a:off x="0" y="0"/>
            <a:ext cx="3579840" cy="6856560"/>
          </a:xfrm>
          <a:custGeom>
            <a:avLst/>
            <a:gdLst>
              <a:gd name="textAreaLeft" fmla="*/ 0 w 3579840"/>
              <a:gd name="textAreaRight" fmla="*/ 3581280 w 3579840"/>
              <a:gd name="textAreaTop" fmla="*/ 0 h 6856560"/>
              <a:gd name="textAreaBottom" fmla="*/ 6858000 h 6856560"/>
            </a:gdLst>
            <a:ahLst/>
            <a:cxnLst/>
            <a:rect l="textAreaLeft" t="textAreaTop" r="textAreaRight" b="textAreaBottom"/>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strike="noStrike" spc="-1">
              <a:solidFill>
                <a:schemeClr val="lt1"/>
              </a:solidFill>
              <a:latin typeface="Aptos"/>
            </a:endParaRPr>
          </a:p>
        </p:txBody>
      </p:sp>
      <p:sp>
        <p:nvSpPr>
          <p:cNvPr id="74" name="PlaceHolder 1"/>
          <p:cNvSpPr>
            <a:spLocks noGrp="1"/>
          </p:cNvSpPr>
          <p:nvPr>
            <p:ph type="title"/>
          </p:nvPr>
        </p:nvSpPr>
        <p:spPr>
          <a:xfrm>
            <a:off x="838080" y="365040"/>
            <a:ext cx="10514160" cy="1324080"/>
          </a:xfrm>
          <a:prstGeom prst="rect">
            <a:avLst/>
          </a:prstGeom>
          <a:noFill/>
          <a:ln w="0">
            <a:noFill/>
          </a:ln>
        </p:spPr>
        <p:txBody>
          <a:bodyPr lIns="91440" tIns="45720" rIns="91440" bIns="45720" anchor="ctr">
            <a:normAutofit/>
          </a:bodyPr>
          <a:lstStyle/>
          <a:p>
            <a:pPr indent="0" defTabSz="914400">
              <a:lnSpc>
                <a:spcPct val="90000"/>
              </a:lnSpc>
              <a:buNone/>
              <a:tabLst>
                <a:tab pos="0" algn="l"/>
              </a:tabLst>
            </a:pPr>
            <a:r>
              <a:rPr lang="en-US" sz="4400" b="0" strike="noStrike" spc="-1">
                <a:solidFill>
                  <a:schemeClr val="dk1"/>
                </a:solidFill>
                <a:latin typeface="Aptos Display"/>
              </a:rPr>
              <a:t>Overview</a:t>
            </a:r>
            <a:endParaRPr lang="en-US" sz="4400" b="0" strike="noStrike" spc="-1">
              <a:solidFill>
                <a:srgbClr val="FFFFFF"/>
              </a:solidFill>
              <a:latin typeface="Arial"/>
            </a:endParaRPr>
          </a:p>
        </p:txBody>
      </p:sp>
      <p:sp>
        <p:nvSpPr>
          <p:cNvPr id="75" name="PlaceHolder 2"/>
          <p:cNvSpPr>
            <a:spLocks noGrp="1"/>
          </p:cNvSpPr>
          <p:nvPr>
            <p:ph/>
          </p:nvPr>
        </p:nvSpPr>
        <p:spPr>
          <a:xfrm>
            <a:off x="838080" y="2010960"/>
            <a:ext cx="10514160" cy="4164840"/>
          </a:xfrm>
          <a:prstGeom prst="rect">
            <a:avLst/>
          </a:prstGeom>
          <a:noFill/>
          <a:ln w="0">
            <a:noFill/>
          </a:ln>
        </p:spPr>
        <p:txBody>
          <a:bodyPr lIns="91440" tIns="45720" rIns="91440" bIns="45720" anchor="t">
            <a:normAutofit/>
          </a:bodyPr>
          <a:lstStyle/>
          <a:p>
            <a:pPr marL="228600" indent="-228600" defTabSz="914400">
              <a:lnSpc>
                <a:spcPct val="90000"/>
              </a:lnSpc>
              <a:spcBef>
                <a:spcPts val="1001"/>
              </a:spcBef>
              <a:buClr>
                <a:srgbClr val="FFFFFF"/>
              </a:buClr>
              <a:buFont typeface="Arial"/>
              <a:buChar char="•"/>
            </a:pPr>
            <a:r>
              <a:rPr lang="en-US" sz="3200" b="0" strike="noStrike" spc="-1" dirty="0">
                <a:solidFill>
                  <a:schemeClr val="dk1"/>
                </a:solidFill>
                <a:latin typeface="-apple-system"/>
              </a:rPr>
              <a:t>Combat (Robert)</a:t>
            </a:r>
          </a:p>
          <a:p>
            <a:pPr marL="228600" indent="-228600" defTabSz="914400">
              <a:lnSpc>
                <a:spcPct val="90000"/>
              </a:lnSpc>
              <a:spcBef>
                <a:spcPts val="1001"/>
              </a:spcBef>
              <a:buClr>
                <a:srgbClr val="FFFFFF"/>
              </a:buClr>
              <a:buFont typeface="Arial"/>
              <a:buChar char="•"/>
            </a:pPr>
            <a:r>
              <a:rPr lang="en-US" sz="3200" spc="-1" dirty="0">
                <a:solidFill>
                  <a:schemeClr val="dk1"/>
                </a:solidFill>
                <a:latin typeface="-apple-system"/>
              </a:rPr>
              <a:t>Items (Virginia)</a:t>
            </a:r>
          </a:p>
          <a:p>
            <a:pPr marL="228600" indent="-228600" defTabSz="914400">
              <a:lnSpc>
                <a:spcPct val="90000"/>
              </a:lnSpc>
              <a:spcBef>
                <a:spcPts val="1001"/>
              </a:spcBef>
              <a:buClr>
                <a:srgbClr val="FFFFFF"/>
              </a:buClr>
              <a:buFont typeface="Arial"/>
              <a:buChar char="•"/>
            </a:pPr>
            <a:r>
              <a:rPr lang="en-US" sz="3200" b="0" strike="noStrike" spc="-1" dirty="0">
                <a:solidFill>
                  <a:schemeClr val="dk1"/>
                </a:solidFill>
                <a:latin typeface="-apple-system"/>
              </a:rPr>
              <a:t>GUI (Josiah)</a:t>
            </a:r>
          </a:p>
          <a:p>
            <a:pPr marL="228600" indent="-228600" defTabSz="914400">
              <a:lnSpc>
                <a:spcPct val="90000"/>
              </a:lnSpc>
              <a:spcBef>
                <a:spcPts val="1001"/>
              </a:spcBef>
              <a:buClr>
                <a:srgbClr val="FFFFFF"/>
              </a:buClr>
              <a:buFont typeface="Arial"/>
              <a:buChar char="•"/>
            </a:pPr>
            <a:r>
              <a:rPr lang="en-US" sz="3200" spc="-1" dirty="0">
                <a:solidFill>
                  <a:schemeClr val="dk1"/>
                </a:solidFill>
                <a:latin typeface="-apple-system"/>
              </a:rPr>
              <a:t>Map (Cara)</a:t>
            </a:r>
            <a:endParaRPr lang="en-US" sz="3200" b="0" strike="noStrike" spc="-1" dirty="0">
              <a:solidFill>
                <a:srgbClr val="FFFFFF"/>
              </a:solidFill>
              <a:latin typeface="Arial"/>
            </a:endParaRPr>
          </a:p>
        </p:txBody>
      </p:sp>
      <p:pic>
        <p:nvPicPr>
          <p:cNvPr id="3" name="Picture 2" descr="A diagram of a diagram&#10;&#10;Description automatically generated">
            <a:extLst>
              <a:ext uri="{FF2B5EF4-FFF2-40B4-BE49-F238E27FC236}">
                <a16:creationId xmlns:a16="http://schemas.microsoft.com/office/drawing/2014/main" id="{29049055-D759-80FC-1E5B-55C3B7B558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14313" y="714588"/>
            <a:ext cx="6837927" cy="452454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76" name="Rectangle 1">
            <a:extLst>
              <a:ext uri="{C183D7F6-B498-43B3-948B-1728B52AA6E4}">
                <adec:decorative xmlns:adec="http://schemas.microsoft.com/office/drawing/2017/decorative" val="1"/>
              </a:ext>
            </a:extLst>
          </p:cNvPr>
          <p:cNvSpPr/>
          <p:nvPr/>
        </p:nvSpPr>
        <p:spPr>
          <a:xfrm>
            <a:off x="0" y="-3240"/>
            <a:ext cx="12190680" cy="6859800"/>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pPr>
            <a:endParaRPr lang="en-US" sz="1800" b="0" strike="noStrike" spc="-1">
              <a:solidFill>
                <a:schemeClr val="lt1"/>
              </a:solidFill>
              <a:latin typeface="Aptos"/>
            </a:endParaRPr>
          </a:p>
        </p:txBody>
      </p:sp>
      <p:sp>
        <p:nvSpPr>
          <p:cNvPr id="77" name="Freeform 1">
            <a:extLst>
              <a:ext uri="{C183D7F6-B498-43B3-948B-1728B52AA6E4}">
                <adec:decorative xmlns:adec="http://schemas.microsoft.com/office/drawing/2017/decorative" val="1"/>
              </a:ext>
            </a:extLst>
          </p:cNvPr>
          <p:cNvSpPr/>
          <p:nvPr/>
        </p:nvSpPr>
        <p:spPr>
          <a:xfrm>
            <a:off x="0" y="0"/>
            <a:ext cx="11785320" cy="6856560"/>
          </a:xfrm>
          <a:custGeom>
            <a:avLst/>
            <a:gdLst>
              <a:gd name="textAreaLeft" fmla="*/ 0 w 11785320"/>
              <a:gd name="textAreaRight" fmla="*/ 11786760 w 11785320"/>
              <a:gd name="textAreaTop" fmla="*/ 0 h 6856560"/>
              <a:gd name="textAreaBottom" fmla="*/ 6858000 h 6856560"/>
            </a:gdLst>
            <a:ahLst/>
            <a:cxnLst/>
            <a:rect l="textAreaLeft" t="textAreaTop" r="textAreaRight" b="textAreaBottom"/>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pPr>
            <a:endParaRPr lang="en-US" sz="1800" b="0" strike="noStrike" spc="-1">
              <a:solidFill>
                <a:schemeClr val="lt1"/>
              </a:solidFill>
              <a:latin typeface="Aptos"/>
            </a:endParaRPr>
          </a:p>
        </p:txBody>
      </p:sp>
      <p:pic>
        <p:nvPicPr>
          <p:cNvPr id="2" name="combat_2">
            <a:hlinkClick r:id="" action="ppaction://media"/>
            <a:extLst>
              <a:ext uri="{FF2B5EF4-FFF2-40B4-BE49-F238E27FC236}">
                <a16:creationId xmlns:a16="http://schemas.microsoft.com/office/drawing/2014/main" id="{FC05FADA-63EB-ECA5-CFAE-32D572F822A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509796" y="365040"/>
            <a:ext cx="6553683" cy="7372893"/>
          </a:xfrm>
          <a:prstGeom prst="rect">
            <a:avLst/>
          </a:prstGeom>
        </p:spPr>
      </p:pic>
      <p:sp>
        <p:nvSpPr>
          <p:cNvPr id="78" name="Freeform 2">
            <a:extLst>
              <a:ext uri="{C183D7F6-B498-43B3-948B-1728B52AA6E4}">
                <adec:decorative xmlns:adec="http://schemas.microsoft.com/office/drawing/2017/decorative" val="1"/>
              </a:ext>
            </a:extLst>
          </p:cNvPr>
          <p:cNvSpPr/>
          <p:nvPr/>
        </p:nvSpPr>
        <p:spPr>
          <a:xfrm>
            <a:off x="0" y="0"/>
            <a:ext cx="3579840" cy="6856560"/>
          </a:xfrm>
          <a:custGeom>
            <a:avLst/>
            <a:gdLst>
              <a:gd name="textAreaLeft" fmla="*/ 0 w 3579840"/>
              <a:gd name="textAreaRight" fmla="*/ 3581280 w 3579840"/>
              <a:gd name="textAreaTop" fmla="*/ 0 h 6856560"/>
              <a:gd name="textAreaBottom" fmla="*/ 6858000 h 6856560"/>
            </a:gdLst>
            <a:ahLst/>
            <a:cxnLst/>
            <a:rect l="textAreaLeft" t="textAreaTop" r="textAreaRight" b="textAreaBottom"/>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pPr>
            <a:endParaRPr lang="en-US" sz="1800" b="0" strike="noStrike" spc="-1">
              <a:solidFill>
                <a:schemeClr val="lt1"/>
              </a:solidFill>
              <a:latin typeface="Aptos"/>
            </a:endParaRPr>
          </a:p>
        </p:txBody>
      </p:sp>
      <p:sp>
        <p:nvSpPr>
          <p:cNvPr id="79" name="PlaceHolder 1"/>
          <p:cNvSpPr>
            <a:spLocks noGrp="1"/>
          </p:cNvSpPr>
          <p:nvPr>
            <p:ph type="title"/>
          </p:nvPr>
        </p:nvSpPr>
        <p:spPr>
          <a:xfrm>
            <a:off x="838080" y="365040"/>
            <a:ext cx="10514160" cy="1324080"/>
          </a:xfrm>
          <a:prstGeom prst="rect">
            <a:avLst/>
          </a:prstGeom>
          <a:noFill/>
          <a:ln w="0">
            <a:noFill/>
          </a:ln>
        </p:spPr>
        <p:txBody>
          <a:bodyPr lIns="91440" tIns="45720" rIns="91440" bIns="45720" anchor="ctr">
            <a:normAutofit/>
          </a:bodyPr>
          <a:lstStyle/>
          <a:p>
            <a:pPr indent="0" defTabSz="914400">
              <a:lnSpc>
                <a:spcPct val="90000"/>
              </a:lnSpc>
              <a:buNone/>
              <a:tabLst>
                <a:tab pos="0" algn="l"/>
              </a:tabLst>
            </a:pPr>
            <a:r>
              <a:rPr lang="en-US" sz="4400" b="0" strike="noStrike" spc="-1">
                <a:solidFill>
                  <a:schemeClr val="dk1"/>
                </a:solidFill>
                <a:latin typeface="Aptos Display"/>
              </a:rPr>
              <a:t>Combat</a:t>
            </a:r>
            <a:endParaRPr lang="en-US" sz="4400" b="0" strike="noStrike" spc="-1">
              <a:solidFill>
                <a:srgbClr val="FFFFFF"/>
              </a:solidFill>
              <a:latin typeface="Arial"/>
            </a:endParaRPr>
          </a:p>
        </p:txBody>
      </p:sp>
      <p:sp>
        <p:nvSpPr>
          <p:cNvPr id="80" name="PlaceHolder 2"/>
          <p:cNvSpPr>
            <a:spLocks noGrp="1"/>
          </p:cNvSpPr>
          <p:nvPr>
            <p:ph/>
          </p:nvPr>
        </p:nvSpPr>
        <p:spPr>
          <a:xfrm>
            <a:off x="381600" y="914400"/>
            <a:ext cx="5104440" cy="5485680"/>
          </a:xfrm>
          <a:prstGeom prst="rect">
            <a:avLst/>
          </a:prstGeom>
          <a:noFill/>
          <a:ln w="0">
            <a:noFill/>
          </a:ln>
        </p:spPr>
        <p:txBody>
          <a:bodyPr lIns="91440" tIns="45720" rIns="91440" bIns="45720" anchor="t">
            <a:normAutofit fontScale="82500" lnSpcReduction="20000"/>
          </a:bodyPr>
          <a:lstStyle/>
          <a:p>
            <a:pPr marL="228600" indent="0" defTabSz="914400">
              <a:lnSpc>
                <a:spcPct val="90000"/>
              </a:lnSpc>
              <a:spcBef>
                <a:spcPts val="1191"/>
              </a:spcBef>
              <a:spcAft>
                <a:spcPts val="992"/>
              </a:spcAft>
              <a:buNone/>
              <a:tabLst>
                <a:tab pos="0" algn="l"/>
              </a:tabLst>
            </a:pPr>
            <a:endParaRPr lang="en-US" sz="2000" b="0" strike="noStrike" spc="-1">
              <a:solidFill>
                <a:srgbClr val="FFFFFF"/>
              </a:solidFill>
              <a:latin typeface="Arial"/>
            </a:endParaRPr>
          </a:p>
          <a:p>
            <a:pPr marL="228600" indent="-228600" defTabSz="914400">
              <a:lnSpc>
                <a:spcPct val="90000"/>
              </a:lnSpc>
              <a:spcBef>
                <a:spcPts val="1191"/>
              </a:spcBef>
              <a:spcAft>
                <a:spcPts val="992"/>
              </a:spcAft>
              <a:buClr>
                <a:srgbClr val="FFFFFF"/>
              </a:buClr>
              <a:buFont typeface="Arial"/>
              <a:buChar char="•"/>
              <a:tabLst>
                <a:tab pos="0" algn="l"/>
              </a:tabLst>
            </a:pPr>
            <a:r>
              <a:rPr lang="en-US" sz="2000" b="0" strike="noStrike" spc="-1">
                <a:solidFill>
                  <a:schemeClr val="dk1"/>
                </a:solidFill>
                <a:latin typeface="-apple-system"/>
              </a:rPr>
              <a:t>User Story: As a player, I want to be able move my character and swing my sword to fight enemies.</a:t>
            </a:r>
            <a:endParaRPr lang="en-US" sz="2000" b="0" strike="noStrike" spc="-1">
              <a:solidFill>
                <a:srgbClr val="FFFFFF"/>
              </a:solidFill>
              <a:latin typeface="Arial"/>
            </a:endParaRPr>
          </a:p>
          <a:p>
            <a:pPr marL="228600" indent="-228600" defTabSz="914400">
              <a:lnSpc>
                <a:spcPct val="90000"/>
              </a:lnSpc>
              <a:spcBef>
                <a:spcPts val="1191"/>
              </a:spcBef>
              <a:spcAft>
                <a:spcPts val="992"/>
              </a:spcAft>
              <a:buClr>
                <a:srgbClr val="FFFFFF"/>
              </a:buClr>
              <a:buFont typeface="Arial"/>
              <a:buChar char="•"/>
              <a:tabLst>
                <a:tab pos="0" algn="l"/>
              </a:tabLst>
            </a:pPr>
            <a:r>
              <a:rPr lang="en-US" sz="2000" b="0" strike="noStrike" spc="-1">
                <a:solidFill>
                  <a:schemeClr val="dk1"/>
                </a:solidFill>
                <a:latin typeface="-apple-system"/>
              </a:rPr>
              <a:t>Requirement: There shall be enemies that are different enough to require different tactics.</a:t>
            </a:r>
            <a:endParaRPr lang="en-US" sz="2000" b="0" strike="noStrike" spc="-1">
              <a:solidFill>
                <a:srgbClr val="FFFFFF"/>
              </a:solidFill>
              <a:latin typeface="Arial"/>
            </a:endParaRPr>
          </a:p>
          <a:p>
            <a:pPr marL="228600" indent="-228600" defTabSz="914400">
              <a:lnSpc>
                <a:spcPct val="90000"/>
              </a:lnSpc>
              <a:spcBef>
                <a:spcPts val="1191"/>
              </a:spcBef>
              <a:spcAft>
                <a:spcPts val="992"/>
              </a:spcAft>
              <a:buClr>
                <a:srgbClr val="FFFFFF"/>
              </a:buClr>
              <a:buFont typeface="Arial"/>
              <a:buChar char="•"/>
              <a:tabLst>
                <a:tab pos="0" algn="l"/>
              </a:tabLst>
            </a:pPr>
            <a:r>
              <a:rPr lang="en-US" sz="2000" b="0" strike="noStrike" spc="-1">
                <a:solidFill>
                  <a:schemeClr val="dk1"/>
                </a:solidFill>
                <a:latin typeface="-apple-system"/>
              </a:rPr>
              <a:t>Design: </a:t>
            </a:r>
            <a:endParaRPr lang="en-US" sz="2000" b="0" strike="noStrike" spc="-1">
              <a:solidFill>
                <a:srgbClr val="FFFFFF"/>
              </a:solidFill>
              <a:latin typeface="Arial"/>
            </a:endParaRPr>
          </a:p>
          <a:p>
            <a:pPr marL="864000" lvl="1" indent="-324000" defTabSz="914400">
              <a:lnSpc>
                <a:spcPct val="90000"/>
              </a:lnSpc>
              <a:spcBef>
                <a:spcPts val="1134"/>
              </a:spcBef>
              <a:buClr>
                <a:srgbClr val="FFFFFF"/>
              </a:buClr>
              <a:buSzPct val="75000"/>
              <a:buFont typeface="Symbol" charset="2"/>
              <a:buChar char=""/>
              <a:tabLst>
                <a:tab pos="0" algn="l"/>
              </a:tabLst>
            </a:pPr>
            <a:r>
              <a:rPr lang="en-US" sz="2000" b="0" strike="noStrike" spc="-1">
                <a:solidFill>
                  <a:schemeClr val="dk1"/>
                </a:solidFill>
                <a:latin typeface="-apple-system"/>
              </a:rPr>
              <a:t>Slimes: small detection zone, slow speed, low damage, low knockback, low xp, low health. They wander around until player gets in range then chase them. Meant to be an easy, common enemy.</a:t>
            </a:r>
            <a:endParaRPr lang="en-US" sz="2000" b="0" strike="noStrike" spc="-1">
              <a:solidFill>
                <a:srgbClr val="FFFFFF"/>
              </a:solidFill>
              <a:latin typeface="Arial"/>
            </a:endParaRPr>
          </a:p>
          <a:p>
            <a:pPr marL="864000" lvl="1" indent="-324000" defTabSz="914400">
              <a:lnSpc>
                <a:spcPct val="90000"/>
              </a:lnSpc>
              <a:spcBef>
                <a:spcPts val="1134"/>
              </a:spcBef>
              <a:buClr>
                <a:srgbClr val="FFFFFF"/>
              </a:buClr>
              <a:buSzPct val="75000"/>
              <a:buFont typeface="Symbol" charset="2"/>
              <a:buChar char=""/>
              <a:tabLst>
                <a:tab pos="0" algn="l"/>
              </a:tabLst>
            </a:pPr>
            <a:r>
              <a:rPr lang="en-US" sz="2000" b="0" strike="noStrike" spc="-1">
                <a:solidFill>
                  <a:schemeClr val="dk1"/>
                </a:solidFill>
                <a:latin typeface="-apple-system"/>
              </a:rPr>
              <a:t>Skeleton: Large detection zone, fast speed, high damage, high knockback, high xp, high health. They stand still until player gets in range then chase them. Meant to be an ambush enemy that hides behind trees to surprise player.</a:t>
            </a:r>
            <a:endParaRPr lang="en-US" sz="2000" b="0" strike="noStrike" spc="-1">
              <a:solidFill>
                <a:srgbClr val="FFFFFF"/>
              </a:solidFill>
              <a:latin typeface="Arial"/>
            </a:endParaRPr>
          </a:p>
          <a:p>
            <a:pPr marL="228600" indent="-228600" defTabSz="914400">
              <a:lnSpc>
                <a:spcPct val="90000"/>
              </a:lnSpc>
              <a:spcBef>
                <a:spcPts val="1001"/>
              </a:spcBef>
              <a:buClr>
                <a:srgbClr val="FFFFFF"/>
              </a:buClr>
              <a:buFont typeface="Arial"/>
              <a:buChar char="•"/>
              <a:tabLst>
                <a:tab pos="0" algn="l"/>
              </a:tabLst>
            </a:pPr>
            <a:r>
              <a:rPr lang="en-US" sz="2000" b="0" strike="noStrike" spc="-1">
                <a:solidFill>
                  <a:schemeClr val="dk1"/>
                </a:solidFill>
                <a:latin typeface="-apple-system"/>
              </a:rPr>
              <a:t>Conclusion: Simple hack and slash combat was implemented where the player swings a sword in the direction they are facing. The, two enemy types, slime and skeleton, present different challenges to the player</a:t>
            </a:r>
            <a:endParaRPr lang="en-US" sz="2000" b="0" strike="noStrike" spc="-1">
              <a:solidFill>
                <a:srgbClr val="FFFFFF"/>
              </a:solidFill>
              <a:latin typeface="Arial"/>
            </a:endParaRPr>
          </a:p>
        </p:txBody>
      </p:sp>
      <p:pic>
        <p:nvPicPr>
          <p:cNvPr id="81" name="Picture 80"/>
          <p:cNvPicPr/>
          <p:nvPr/>
        </p:nvPicPr>
        <p:blipFill>
          <a:blip r:embed="rId6"/>
          <a:stretch/>
        </p:blipFill>
        <p:spPr>
          <a:xfrm>
            <a:off x="6058440" y="3712320"/>
            <a:ext cx="5142240" cy="2746080"/>
          </a:xfrm>
          <a:prstGeom prst="rect">
            <a:avLst/>
          </a:prstGeom>
          <a:ln w="0">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95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83" name="Rectangle 22">
            <a:extLst>
              <a:ext uri="{C183D7F6-B498-43B3-948B-1728B52AA6E4}">
                <adec:decorative xmlns:adec="http://schemas.microsoft.com/office/drawing/2017/decorative" val="1"/>
              </a:ext>
            </a:extLst>
          </p:cNvPr>
          <p:cNvSpPr/>
          <p:nvPr/>
        </p:nvSpPr>
        <p:spPr>
          <a:xfrm>
            <a:off x="0" y="-3240"/>
            <a:ext cx="12190680" cy="6859800"/>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strike="noStrike" spc="-1">
              <a:solidFill>
                <a:schemeClr val="lt1"/>
              </a:solidFill>
              <a:latin typeface="Aptos"/>
            </a:endParaRPr>
          </a:p>
        </p:txBody>
      </p:sp>
      <p:sp>
        <p:nvSpPr>
          <p:cNvPr id="84" name="Freeform 13">
            <a:extLst>
              <a:ext uri="{C183D7F6-B498-43B3-948B-1728B52AA6E4}">
                <adec:decorative xmlns:adec="http://schemas.microsoft.com/office/drawing/2017/decorative" val="1"/>
              </a:ext>
            </a:extLst>
          </p:cNvPr>
          <p:cNvSpPr/>
          <p:nvPr/>
        </p:nvSpPr>
        <p:spPr>
          <a:xfrm>
            <a:off x="0" y="0"/>
            <a:ext cx="11785320" cy="6856560"/>
          </a:xfrm>
          <a:custGeom>
            <a:avLst/>
            <a:gdLst>
              <a:gd name="textAreaLeft" fmla="*/ 0 w 11785320"/>
              <a:gd name="textAreaRight" fmla="*/ 11786760 w 11785320"/>
              <a:gd name="textAreaTop" fmla="*/ 0 h 6856560"/>
              <a:gd name="textAreaBottom" fmla="*/ 6858000 h 6856560"/>
            </a:gdLst>
            <a:ahLst/>
            <a:cxnLst/>
            <a:rect l="textAreaLeft" t="textAreaTop" r="textAreaRight" b="textAreaBottom"/>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strike="noStrike" spc="-1">
              <a:solidFill>
                <a:schemeClr val="lt1"/>
              </a:solidFill>
              <a:latin typeface="Aptos"/>
            </a:endParaRPr>
          </a:p>
        </p:txBody>
      </p:sp>
      <p:sp>
        <p:nvSpPr>
          <p:cNvPr id="85" name="Freeform 11">
            <a:extLst>
              <a:ext uri="{C183D7F6-B498-43B3-948B-1728B52AA6E4}">
                <adec:decorative xmlns:adec="http://schemas.microsoft.com/office/drawing/2017/decorative" val="1"/>
              </a:ext>
            </a:extLst>
          </p:cNvPr>
          <p:cNvSpPr/>
          <p:nvPr/>
        </p:nvSpPr>
        <p:spPr>
          <a:xfrm>
            <a:off x="0" y="0"/>
            <a:ext cx="3579840" cy="6856560"/>
          </a:xfrm>
          <a:custGeom>
            <a:avLst/>
            <a:gdLst>
              <a:gd name="textAreaLeft" fmla="*/ 0 w 3579840"/>
              <a:gd name="textAreaRight" fmla="*/ 3581280 w 3579840"/>
              <a:gd name="textAreaTop" fmla="*/ 0 h 6856560"/>
              <a:gd name="textAreaBottom" fmla="*/ 6858000 h 6856560"/>
            </a:gdLst>
            <a:ahLst/>
            <a:cxnLst/>
            <a:rect l="textAreaLeft" t="textAreaTop" r="textAreaRight" b="textAreaBottom"/>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strike="noStrike" spc="-1">
              <a:solidFill>
                <a:schemeClr val="lt1"/>
              </a:solidFill>
              <a:latin typeface="Aptos"/>
            </a:endParaRPr>
          </a:p>
        </p:txBody>
      </p:sp>
      <p:sp>
        <p:nvSpPr>
          <p:cNvPr id="86" name="PlaceHolder 1"/>
          <p:cNvSpPr>
            <a:spLocks noGrp="1"/>
          </p:cNvSpPr>
          <p:nvPr>
            <p:ph type="title"/>
          </p:nvPr>
        </p:nvSpPr>
        <p:spPr>
          <a:xfrm>
            <a:off x="838080" y="365040"/>
            <a:ext cx="10514160" cy="1324080"/>
          </a:xfrm>
          <a:prstGeom prst="rect">
            <a:avLst/>
          </a:prstGeom>
          <a:noFill/>
          <a:ln w="0">
            <a:noFill/>
          </a:ln>
        </p:spPr>
        <p:txBody>
          <a:bodyPr lIns="91440" tIns="45720" rIns="91440" bIns="45720" anchor="ctr">
            <a:normAutofit/>
          </a:bodyPr>
          <a:lstStyle/>
          <a:p>
            <a:pPr indent="0" defTabSz="914400">
              <a:lnSpc>
                <a:spcPct val="90000"/>
              </a:lnSpc>
              <a:buNone/>
              <a:tabLst>
                <a:tab pos="0" algn="l"/>
              </a:tabLst>
            </a:pPr>
            <a:r>
              <a:rPr lang="en-US" sz="4400" b="0" strike="noStrike" spc="-1">
                <a:solidFill>
                  <a:schemeClr val="dk1"/>
                </a:solidFill>
                <a:latin typeface="Aptos Display"/>
              </a:rPr>
              <a:t>Items</a:t>
            </a:r>
            <a:endParaRPr lang="en-US" sz="4400" b="0" strike="noStrike" spc="-1">
              <a:solidFill>
                <a:srgbClr val="FFFFFF"/>
              </a:solidFill>
              <a:latin typeface="Arial"/>
            </a:endParaRPr>
          </a:p>
        </p:txBody>
      </p:sp>
      <p:sp>
        <p:nvSpPr>
          <p:cNvPr id="87" name="PlaceHolder 2"/>
          <p:cNvSpPr>
            <a:spLocks noGrp="1"/>
          </p:cNvSpPr>
          <p:nvPr>
            <p:ph/>
          </p:nvPr>
        </p:nvSpPr>
        <p:spPr>
          <a:xfrm>
            <a:off x="508680" y="1143000"/>
            <a:ext cx="5333400" cy="5257080"/>
          </a:xfrm>
          <a:prstGeom prst="rect">
            <a:avLst/>
          </a:prstGeom>
          <a:noFill/>
          <a:ln w="0">
            <a:noFill/>
          </a:ln>
        </p:spPr>
        <p:txBody>
          <a:bodyPr lIns="91440" tIns="45720" rIns="91440" bIns="45720" anchor="t">
            <a:normAutofit fontScale="85833"/>
          </a:bodyPr>
          <a:lstStyle/>
          <a:p>
            <a:pPr marL="228600" indent="0" defTabSz="914400">
              <a:lnSpc>
                <a:spcPct val="90000"/>
              </a:lnSpc>
              <a:spcBef>
                <a:spcPts val="1001"/>
              </a:spcBef>
              <a:buNone/>
              <a:tabLst>
                <a:tab pos="0" algn="l"/>
              </a:tabLst>
            </a:pPr>
            <a:endParaRPr lang="en-US" sz="2000" b="0" strike="noStrike" spc="-1" dirty="0">
              <a:solidFill>
                <a:srgbClr val="FFFFFF"/>
              </a:solidFill>
              <a:latin typeface="Arial"/>
            </a:endParaRPr>
          </a:p>
          <a:p>
            <a:pPr marL="228600" indent="-228600" defTabSz="914400">
              <a:lnSpc>
                <a:spcPct val="90000"/>
              </a:lnSpc>
              <a:spcBef>
                <a:spcPts val="1191"/>
              </a:spcBef>
              <a:spcAft>
                <a:spcPts val="992"/>
              </a:spcAft>
              <a:buClr>
                <a:srgbClr val="FFFFFF"/>
              </a:buClr>
              <a:buFont typeface="Arial"/>
              <a:buChar char="•"/>
              <a:tabLst>
                <a:tab pos="0" algn="l"/>
              </a:tabLst>
            </a:pPr>
            <a:r>
              <a:rPr lang="en-US" sz="2000" b="0" strike="noStrike" spc="-1" dirty="0">
                <a:solidFill>
                  <a:schemeClr val="dk1"/>
                </a:solidFill>
                <a:latin typeface="-apple-system"/>
              </a:rPr>
              <a:t>User Story: As a player developer, I want elements in the environment for the player to interact with.</a:t>
            </a:r>
            <a:endParaRPr lang="en-US" sz="2000" b="0" strike="noStrike" spc="-1" dirty="0">
              <a:solidFill>
                <a:srgbClr val="FFFFFF"/>
              </a:solidFill>
              <a:latin typeface="Arial"/>
            </a:endParaRPr>
          </a:p>
          <a:p>
            <a:pPr marL="228600" indent="-228600" defTabSz="914400">
              <a:lnSpc>
                <a:spcPct val="90000"/>
              </a:lnSpc>
              <a:spcBef>
                <a:spcPts val="1191"/>
              </a:spcBef>
              <a:spcAft>
                <a:spcPts val="992"/>
              </a:spcAft>
              <a:buClr>
                <a:srgbClr val="FFFFFF"/>
              </a:buClr>
              <a:buFont typeface="Arial"/>
              <a:buChar char="•"/>
              <a:tabLst>
                <a:tab pos="0" algn="l"/>
              </a:tabLst>
            </a:pPr>
            <a:r>
              <a:rPr lang="en-US" sz="2000" b="0" strike="noStrike" spc="-1" dirty="0">
                <a:solidFill>
                  <a:schemeClr val="dk1"/>
                </a:solidFill>
                <a:latin typeface="-apple-system"/>
              </a:rPr>
              <a:t>Requirement: There shall be items in the environment for the player to pickup</a:t>
            </a:r>
            <a:endParaRPr lang="en-US" sz="2000" b="0" strike="noStrike" spc="-1" dirty="0">
              <a:solidFill>
                <a:srgbClr val="FFFFFF"/>
              </a:solidFill>
              <a:latin typeface="Arial"/>
            </a:endParaRPr>
          </a:p>
          <a:p>
            <a:pPr marL="864000" lvl="1" indent="-324000" defTabSz="914400">
              <a:lnSpc>
                <a:spcPct val="90000"/>
              </a:lnSpc>
              <a:spcBef>
                <a:spcPts val="1134"/>
              </a:spcBef>
              <a:buClr>
                <a:srgbClr val="FFFFFF"/>
              </a:buClr>
              <a:buSzPct val="75000"/>
              <a:buFont typeface="Symbol" charset="2"/>
              <a:buChar char=""/>
              <a:tabLst>
                <a:tab pos="0" algn="l"/>
              </a:tabLst>
            </a:pPr>
            <a:r>
              <a:rPr lang="en-US" sz="2000" b="0" strike="noStrike" spc="-1" dirty="0">
                <a:solidFill>
                  <a:schemeClr val="dk1"/>
                </a:solidFill>
                <a:latin typeface="-apple-system"/>
              </a:rPr>
              <a:t>There shall be health pickups that will heal the players health</a:t>
            </a:r>
            <a:endParaRPr lang="en-US" sz="2000" b="0" strike="noStrike" spc="-1" dirty="0">
              <a:solidFill>
                <a:srgbClr val="FFFFFF"/>
              </a:solidFill>
              <a:latin typeface="Arial"/>
            </a:endParaRPr>
          </a:p>
          <a:p>
            <a:pPr marL="864000" lvl="1" indent="-324000" defTabSz="914400">
              <a:lnSpc>
                <a:spcPct val="90000"/>
              </a:lnSpc>
              <a:spcBef>
                <a:spcPts val="1134"/>
              </a:spcBef>
              <a:buClr>
                <a:srgbClr val="FFFFFF"/>
              </a:buClr>
              <a:buSzPct val="75000"/>
              <a:buFont typeface="Symbol" charset="2"/>
              <a:buChar char=""/>
              <a:tabLst>
                <a:tab pos="0" algn="l"/>
              </a:tabLst>
            </a:pPr>
            <a:r>
              <a:rPr lang="en-US" sz="2000" b="0" strike="noStrike" spc="-1" dirty="0">
                <a:solidFill>
                  <a:schemeClr val="dk1"/>
                </a:solidFill>
                <a:latin typeface="-apple-system"/>
              </a:rPr>
              <a:t>There shall be coin pickups </a:t>
            </a:r>
            <a:endParaRPr lang="en-US" sz="2000" b="0" strike="noStrike" spc="-1" dirty="0">
              <a:solidFill>
                <a:srgbClr val="FFFFFF"/>
              </a:solidFill>
              <a:latin typeface="Arial"/>
            </a:endParaRPr>
          </a:p>
          <a:p>
            <a:pPr marL="228600" indent="-228600" defTabSz="914400">
              <a:lnSpc>
                <a:spcPct val="90000"/>
              </a:lnSpc>
              <a:spcBef>
                <a:spcPts val="1001"/>
              </a:spcBef>
              <a:buClr>
                <a:srgbClr val="FFFFFF"/>
              </a:buClr>
              <a:buFont typeface="Arial"/>
              <a:buChar char="•"/>
              <a:tabLst>
                <a:tab pos="0" algn="l"/>
              </a:tabLst>
            </a:pPr>
            <a:r>
              <a:rPr lang="en-US" sz="2000" b="0" strike="noStrike" spc="-1" dirty="0">
                <a:solidFill>
                  <a:schemeClr val="dk1"/>
                </a:solidFill>
                <a:latin typeface="-apple-system"/>
              </a:rPr>
              <a:t>Design</a:t>
            </a:r>
            <a:r>
              <a:rPr lang="en-US" sz="2000" spc="-1" dirty="0">
                <a:solidFill>
                  <a:schemeClr val="dk1"/>
                </a:solidFill>
                <a:latin typeface="-apple-system"/>
              </a:rPr>
              <a:t>: All items are automatically taken (with the exception of health items) when the player touches them. The items contribute to a counter and when the counter is modified (ex: var </a:t>
            </a:r>
            <a:r>
              <a:rPr lang="en-US" sz="2000" spc="-1" dirty="0" err="1">
                <a:solidFill>
                  <a:schemeClr val="dk1"/>
                </a:solidFill>
                <a:latin typeface="-apple-system"/>
              </a:rPr>
              <a:t>current_</a:t>
            </a:r>
            <a:r>
              <a:rPr lang="en-US" sz="2000" u="sng" spc="-1" dirty="0" err="1">
                <a:solidFill>
                  <a:schemeClr val="dk1"/>
                </a:solidFill>
                <a:latin typeface="-apple-system"/>
              </a:rPr>
              <a:t>blank</a:t>
            </a:r>
            <a:r>
              <a:rPr lang="en-US" sz="2000" spc="-1" dirty="0">
                <a:solidFill>
                  <a:schemeClr val="dk1"/>
                </a:solidFill>
                <a:latin typeface="-apple-system"/>
              </a:rPr>
              <a:t>_), the UI updates accordingly (ex: signal </a:t>
            </a:r>
            <a:r>
              <a:rPr lang="en-US" sz="2000" spc="-1" dirty="0" err="1">
                <a:solidFill>
                  <a:schemeClr val="dk1"/>
                </a:solidFill>
                <a:latin typeface="-apple-system"/>
              </a:rPr>
              <a:t>update_</a:t>
            </a:r>
            <a:r>
              <a:rPr lang="en-US" sz="2000" u="sng" spc="-1" dirty="0" err="1">
                <a:solidFill>
                  <a:schemeClr val="dk1"/>
                </a:solidFill>
                <a:latin typeface="-apple-system"/>
              </a:rPr>
              <a:t>blank</a:t>
            </a:r>
            <a:r>
              <a:rPr lang="en-US" sz="2000" spc="-1" dirty="0">
                <a:solidFill>
                  <a:schemeClr val="dk1"/>
                </a:solidFill>
                <a:latin typeface="-apple-system"/>
              </a:rPr>
              <a:t>_).</a:t>
            </a:r>
          </a:p>
          <a:p>
            <a:pPr marL="228600" indent="-228600" defTabSz="914400">
              <a:lnSpc>
                <a:spcPct val="90000"/>
              </a:lnSpc>
              <a:spcBef>
                <a:spcPts val="1001"/>
              </a:spcBef>
              <a:buClr>
                <a:srgbClr val="FFFFFF"/>
              </a:buClr>
              <a:buFont typeface="Arial"/>
              <a:buChar char="•"/>
              <a:tabLst>
                <a:tab pos="0" algn="l"/>
              </a:tabLst>
            </a:pPr>
            <a:r>
              <a:rPr lang="en-US" sz="2000" b="0" strike="noStrike" spc="-1" dirty="0">
                <a:solidFill>
                  <a:schemeClr val="dk1"/>
                </a:solidFill>
                <a:latin typeface="-apple-system"/>
              </a:rPr>
              <a:t>Conclusion: There are two types of health pickup: apple that restores 1 health, and cherry that restores all health. Coins come in 5 different denominations and the total value is tracked in the HUD.  </a:t>
            </a:r>
            <a:endParaRPr lang="en-US" sz="2000" b="0" strike="noStrike" spc="-1" dirty="0">
              <a:solidFill>
                <a:srgbClr val="FFFFFF"/>
              </a:solidFill>
              <a:latin typeface="Arial"/>
            </a:endParaRPr>
          </a:p>
        </p:txBody>
      </p:sp>
      <p:pic>
        <p:nvPicPr>
          <p:cNvPr id="2" name="items">
            <a:hlinkClick r:id="" action="ppaction://media"/>
            <a:extLst>
              <a:ext uri="{FF2B5EF4-FFF2-40B4-BE49-F238E27FC236}">
                <a16:creationId xmlns:a16="http://schemas.microsoft.com/office/drawing/2014/main" id="{D54FAAAB-A5CF-DD3D-3A34-C48EF0C24ED7}"/>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759641" y="365040"/>
            <a:ext cx="6228359" cy="7006904"/>
          </a:xfrm>
          <a:prstGeom prst="rect">
            <a:avLst/>
          </a:prstGeom>
        </p:spPr>
      </p:pic>
      <p:pic>
        <p:nvPicPr>
          <p:cNvPr id="3" name="Picture 2" descr="A diagram of a complex flowchart&#10;&#10;Description automatically generated">
            <a:extLst>
              <a:ext uri="{FF2B5EF4-FFF2-40B4-BE49-F238E27FC236}">
                <a16:creationId xmlns:a16="http://schemas.microsoft.com/office/drawing/2014/main" id="{54E38E67-59C5-0124-D58C-722A4587366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25330" y="3707280"/>
            <a:ext cx="4346847" cy="306491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20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89" name="Rectangle 3">
            <a:extLst>
              <a:ext uri="{C183D7F6-B498-43B3-948B-1728B52AA6E4}">
                <adec:decorative xmlns:adec="http://schemas.microsoft.com/office/drawing/2017/decorative" val="1"/>
              </a:ext>
            </a:extLst>
          </p:cNvPr>
          <p:cNvSpPr/>
          <p:nvPr/>
        </p:nvSpPr>
        <p:spPr>
          <a:xfrm>
            <a:off x="0" y="-3240"/>
            <a:ext cx="12190680" cy="6859800"/>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pPr>
            <a:endParaRPr lang="en-US" sz="1800" b="0" strike="noStrike" spc="-1">
              <a:solidFill>
                <a:schemeClr val="lt1"/>
              </a:solidFill>
              <a:latin typeface="Aptos"/>
            </a:endParaRPr>
          </a:p>
        </p:txBody>
      </p:sp>
      <p:sp>
        <p:nvSpPr>
          <p:cNvPr id="90" name="Freeform 5">
            <a:extLst>
              <a:ext uri="{C183D7F6-B498-43B3-948B-1728B52AA6E4}">
                <adec:decorative xmlns:adec="http://schemas.microsoft.com/office/drawing/2017/decorative" val="1"/>
              </a:ext>
            </a:extLst>
          </p:cNvPr>
          <p:cNvSpPr/>
          <p:nvPr/>
        </p:nvSpPr>
        <p:spPr>
          <a:xfrm>
            <a:off x="0" y="0"/>
            <a:ext cx="11785320" cy="6856560"/>
          </a:xfrm>
          <a:custGeom>
            <a:avLst/>
            <a:gdLst>
              <a:gd name="textAreaLeft" fmla="*/ 0 w 11785320"/>
              <a:gd name="textAreaRight" fmla="*/ 11786760 w 11785320"/>
              <a:gd name="textAreaTop" fmla="*/ 0 h 6856560"/>
              <a:gd name="textAreaBottom" fmla="*/ 6858000 h 6856560"/>
            </a:gdLst>
            <a:ahLst/>
            <a:cxnLst/>
            <a:rect l="textAreaLeft" t="textAreaTop" r="textAreaRight" b="textAreaBottom"/>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pPr>
            <a:endParaRPr lang="en-US" sz="1800" b="0" strike="noStrike" spc="-1">
              <a:solidFill>
                <a:schemeClr val="lt1"/>
              </a:solidFill>
              <a:latin typeface="Aptos"/>
            </a:endParaRPr>
          </a:p>
        </p:txBody>
      </p:sp>
      <p:sp>
        <p:nvSpPr>
          <p:cNvPr id="91" name="Freeform 6">
            <a:extLst>
              <a:ext uri="{C183D7F6-B498-43B3-948B-1728B52AA6E4}">
                <adec:decorative xmlns:adec="http://schemas.microsoft.com/office/drawing/2017/decorative" val="1"/>
              </a:ext>
            </a:extLst>
          </p:cNvPr>
          <p:cNvSpPr/>
          <p:nvPr/>
        </p:nvSpPr>
        <p:spPr>
          <a:xfrm>
            <a:off x="0" y="0"/>
            <a:ext cx="3579840" cy="6856560"/>
          </a:xfrm>
          <a:custGeom>
            <a:avLst/>
            <a:gdLst>
              <a:gd name="textAreaLeft" fmla="*/ 0 w 3579840"/>
              <a:gd name="textAreaRight" fmla="*/ 3581280 w 3579840"/>
              <a:gd name="textAreaTop" fmla="*/ 0 h 6856560"/>
              <a:gd name="textAreaBottom" fmla="*/ 6858000 h 6856560"/>
            </a:gdLst>
            <a:ahLst/>
            <a:cxnLst/>
            <a:rect l="textAreaLeft" t="textAreaTop" r="textAreaRight" b="textAreaBottom"/>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pPr>
            <a:endParaRPr lang="en-US" sz="1800" b="0" strike="noStrike" spc="-1">
              <a:solidFill>
                <a:schemeClr val="lt1"/>
              </a:solidFill>
              <a:latin typeface="Aptos"/>
            </a:endParaRPr>
          </a:p>
        </p:txBody>
      </p:sp>
      <p:sp>
        <p:nvSpPr>
          <p:cNvPr id="92" name="PlaceHolder 1"/>
          <p:cNvSpPr>
            <a:spLocks noGrp="1"/>
          </p:cNvSpPr>
          <p:nvPr>
            <p:ph type="title"/>
          </p:nvPr>
        </p:nvSpPr>
        <p:spPr>
          <a:xfrm>
            <a:off x="838080" y="365040"/>
            <a:ext cx="10514160" cy="1324080"/>
          </a:xfrm>
          <a:prstGeom prst="rect">
            <a:avLst/>
          </a:prstGeom>
          <a:noFill/>
          <a:ln w="0">
            <a:noFill/>
          </a:ln>
        </p:spPr>
        <p:txBody>
          <a:bodyPr lIns="91440" tIns="45720" rIns="91440" bIns="45720" anchor="ctr">
            <a:normAutofit/>
          </a:bodyPr>
          <a:lstStyle/>
          <a:p>
            <a:pPr indent="0" defTabSz="914400">
              <a:lnSpc>
                <a:spcPct val="90000"/>
              </a:lnSpc>
              <a:buNone/>
              <a:tabLst>
                <a:tab pos="0" algn="l"/>
              </a:tabLst>
            </a:pPr>
            <a:r>
              <a:rPr lang="en-US" sz="4400" b="0" strike="noStrike" spc="-1">
                <a:solidFill>
                  <a:schemeClr val="dk1"/>
                </a:solidFill>
                <a:latin typeface="Aptos Display"/>
              </a:rPr>
              <a:t>GUI</a:t>
            </a:r>
            <a:endParaRPr lang="en-US" sz="4400" b="0" strike="noStrike" spc="-1">
              <a:solidFill>
                <a:srgbClr val="FFFFFF"/>
              </a:solidFill>
              <a:latin typeface="Arial"/>
            </a:endParaRPr>
          </a:p>
        </p:txBody>
      </p:sp>
      <p:sp>
        <p:nvSpPr>
          <p:cNvPr id="93" name="PlaceHolder 2"/>
          <p:cNvSpPr>
            <a:spLocks noGrp="1"/>
          </p:cNvSpPr>
          <p:nvPr>
            <p:ph/>
          </p:nvPr>
        </p:nvSpPr>
        <p:spPr>
          <a:xfrm>
            <a:off x="685800" y="1143000"/>
            <a:ext cx="4419000" cy="5257080"/>
          </a:xfrm>
          <a:prstGeom prst="rect">
            <a:avLst/>
          </a:prstGeom>
          <a:noFill/>
          <a:ln w="0">
            <a:noFill/>
          </a:ln>
        </p:spPr>
        <p:txBody>
          <a:bodyPr lIns="91440" tIns="45720" rIns="91440" bIns="45720" anchor="t">
            <a:normAutofit fontScale="82500" lnSpcReduction="20000"/>
          </a:bodyPr>
          <a:lstStyle/>
          <a:p>
            <a:pPr marL="228600" indent="0" defTabSz="914400">
              <a:lnSpc>
                <a:spcPct val="90000"/>
              </a:lnSpc>
              <a:spcBef>
                <a:spcPts val="1001"/>
              </a:spcBef>
              <a:buNone/>
              <a:tabLst>
                <a:tab pos="0" algn="l"/>
              </a:tabLst>
            </a:pPr>
            <a:endParaRPr lang="en-US" sz="2000" b="0" strike="noStrike" spc="-1" dirty="0">
              <a:solidFill>
                <a:srgbClr val="FFFFFF"/>
              </a:solidFill>
              <a:latin typeface="Arial"/>
            </a:endParaRPr>
          </a:p>
          <a:p>
            <a:pPr marL="228600" indent="-228600" defTabSz="914400">
              <a:lnSpc>
                <a:spcPct val="90000"/>
              </a:lnSpc>
              <a:spcBef>
                <a:spcPts val="1191"/>
              </a:spcBef>
              <a:spcAft>
                <a:spcPts val="992"/>
              </a:spcAft>
              <a:buClr>
                <a:srgbClr val="FFFFFF"/>
              </a:buClr>
              <a:buFont typeface="Arial"/>
              <a:buChar char="•"/>
              <a:tabLst>
                <a:tab pos="0" algn="l"/>
              </a:tabLst>
            </a:pPr>
            <a:r>
              <a:rPr lang="en-US" sz="2000" b="0" strike="noStrike" spc="-1" dirty="0">
                <a:solidFill>
                  <a:schemeClr val="dk1"/>
                </a:solidFill>
                <a:latin typeface="-apple-system"/>
              </a:rPr>
              <a:t>User Story: As a player, I want to interact with characters through dialogue boxes and understand how to play the game through those interactions. </a:t>
            </a:r>
            <a:endParaRPr lang="en-US" sz="2000" b="0" strike="noStrike" spc="-1" dirty="0">
              <a:solidFill>
                <a:srgbClr val="FFFFFF"/>
              </a:solidFill>
              <a:latin typeface="Arial"/>
            </a:endParaRPr>
          </a:p>
          <a:p>
            <a:pPr marL="228600" indent="-228600" defTabSz="914400">
              <a:lnSpc>
                <a:spcPct val="90000"/>
              </a:lnSpc>
              <a:spcBef>
                <a:spcPts val="1191"/>
              </a:spcBef>
              <a:spcAft>
                <a:spcPts val="992"/>
              </a:spcAft>
              <a:buClr>
                <a:srgbClr val="FFFFFF"/>
              </a:buClr>
              <a:buFont typeface="Arial"/>
              <a:buChar char="•"/>
              <a:tabLst>
                <a:tab pos="0" algn="l"/>
              </a:tabLst>
            </a:pPr>
            <a:r>
              <a:rPr lang="en-US" sz="2000" b="0" strike="noStrike" spc="-1" dirty="0">
                <a:solidFill>
                  <a:schemeClr val="dk1"/>
                </a:solidFill>
                <a:latin typeface="-apple-system"/>
              </a:rPr>
              <a:t>Requirement: The characters shall have a dialogue mechanic. </a:t>
            </a:r>
            <a:endParaRPr lang="en-US" sz="2000" b="0" strike="noStrike" spc="-1" dirty="0">
              <a:solidFill>
                <a:srgbClr val="FFFFFF"/>
              </a:solidFill>
              <a:latin typeface="Arial"/>
            </a:endParaRPr>
          </a:p>
          <a:p>
            <a:pPr marL="228600" indent="-228600" defTabSz="914400">
              <a:lnSpc>
                <a:spcPct val="90000"/>
              </a:lnSpc>
              <a:spcBef>
                <a:spcPts val="1191"/>
              </a:spcBef>
              <a:spcAft>
                <a:spcPts val="992"/>
              </a:spcAft>
              <a:buClr>
                <a:srgbClr val="FFFFFF"/>
              </a:buClr>
              <a:buFont typeface="Arial"/>
              <a:buChar char="•"/>
              <a:tabLst>
                <a:tab pos="0" algn="l"/>
              </a:tabLst>
            </a:pPr>
            <a:r>
              <a:rPr lang="en-US" sz="2000" b="0" strike="noStrike" spc="-1" dirty="0">
                <a:solidFill>
                  <a:schemeClr val="dk1"/>
                </a:solidFill>
                <a:latin typeface="-apple-system"/>
              </a:rPr>
              <a:t>Design: When the player approaches an </a:t>
            </a:r>
            <a:r>
              <a:rPr lang="en-US" sz="2000" b="0" strike="noStrike" spc="-1" dirty="0" err="1">
                <a:solidFill>
                  <a:schemeClr val="dk1"/>
                </a:solidFill>
                <a:latin typeface="-apple-system"/>
              </a:rPr>
              <a:t>npc</a:t>
            </a:r>
            <a:r>
              <a:rPr lang="en-US" sz="2000" b="0" strike="noStrike" spc="-1" dirty="0">
                <a:solidFill>
                  <a:schemeClr val="dk1"/>
                </a:solidFill>
                <a:latin typeface="-apple-system"/>
              </a:rPr>
              <a:t> they may talk too, a chat bubble will appear above the </a:t>
            </a:r>
            <a:r>
              <a:rPr lang="en-US" sz="2000" b="0" strike="noStrike" spc="-1" dirty="0" err="1">
                <a:solidFill>
                  <a:schemeClr val="dk1"/>
                </a:solidFill>
                <a:latin typeface="-apple-system"/>
              </a:rPr>
              <a:t>npc's</a:t>
            </a:r>
            <a:r>
              <a:rPr lang="en-US" sz="2000" b="0" strike="noStrike" spc="-1" dirty="0">
                <a:solidFill>
                  <a:schemeClr val="dk1"/>
                </a:solidFill>
                <a:latin typeface="-apple-system"/>
              </a:rPr>
              <a:t> head indicating the player is able to interact with this </a:t>
            </a:r>
            <a:r>
              <a:rPr lang="en-US" sz="2000" b="0" strike="noStrike" spc="-1" dirty="0" err="1">
                <a:solidFill>
                  <a:schemeClr val="dk1"/>
                </a:solidFill>
                <a:latin typeface="-apple-system"/>
              </a:rPr>
              <a:t>npc</a:t>
            </a:r>
            <a:r>
              <a:rPr lang="en-US" sz="2000" b="0" strike="noStrike" spc="-1" dirty="0">
                <a:solidFill>
                  <a:schemeClr val="dk1"/>
                </a:solidFill>
                <a:latin typeface="-apple-system"/>
              </a:rPr>
              <a:t>. </a:t>
            </a:r>
            <a:r>
              <a:rPr lang="en-US" sz="2000" b="0" strike="noStrike" spc="-1" dirty="0" err="1">
                <a:solidFill>
                  <a:schemeClr val="dk1"/>
                </a:solidFill>
                <a:latin typeface="-apple-system"/>
              </a:rPr>
              <a:t>Npc's</a:t>
            </a:r>
            <a:r>
              <a:rPr lang="en-US" sz="2000" b="0" strike="noStrike" spc="-1" dirty="0">
                <a:solidFill>
                  <a:schemeClr val="dk1"/>
                </a:solidFill>
                <a:latin typeface="-apple-system"/>
              </a:rPr>
              <a:t> have a detection zone around them that triggers the chat bubble icon's visibility. When a player character enters the zone the visibility is set to true, when the player exits the zone, the visibility is set to false. While within the zone, if the player presses enter, the dialog for that </a:t>
            </a:r>
            <a:r>
              <a:rPr lang="en-US" sz="2000" b="0" strike="noStrike" spc="-1" dirty="0" err="1">
                <a:solidFill>
                  <a:schemeClr val="dk1"/>
                </a:solidFill>
                <a:latin typeface="-apple-system"/>
              </a:rPr>
              <a:t>npc</a:t>
            </a:r>
            <a:r>
              <a:rPr lang="en-US" sz="2000" b="0" strike="noStrike" spc="-1" dirty="0">
                <a:solidFill>
                  <a:schemeClr val="dk1"/>
                </a:solidFill>
                <a:latin typeface="-apple-system"/>
              </a:rPr>
              <a:t> will be triggered.</a:t>
            </a:r>
            <a:endParaRPr lang="en-US" sz="2000" b="0" strike="noStrike" spc="-1" dirty="0">
              <a:solidFill>
                <a:srgbClr val="FFFFFF"/>
              </a:solidFill>
              <a:latin typeface="Arial"/>
            </a:endParaRPr>
          </a:p>
          <a:p>
            <a:pPr marL="228600" indent="-228600" defTabSz="914400">
              <a:lnSpc>
                <a:spcPct val="90000"/>
              </a:lnSpc>
              <a:spcBef>
                <a:spcPts val="1001"/>
              </a:spcBef>
              <a:buClr>
                <a:srgbClr val="FFFFFF"/>
              </a:buClr>
              <a:buFont typeface="Arial"/>
              <a:buChar char="•"/>
              <a:tabLst>
                <a:tab pos="0" algn="l"/>
              </a:tabLst>
            </a:pPr>
            <a:r>
              <a:rPr lang="en-US" sz="2000" b="0" strike="noStrike" spc="-1" dirty="0">
                <a:solidFill>
                  <a:schemeClr val="dk1"/>
                </a:solidFill>
                <a:latin typeface="-apple-system"/>
              </a:rPr>
              <a:t>Conclusion: Dialog is implemented through the Dialogic library. The player can select options when talking to an NPC that lead to differing results</a:t>
            </a:r>
            <a:endParaRPr lang="en-US" sz="2000" b="0" strike="noStrike" spc="-1" dirty="0">
              <a:solidFill>
                <a:srgbClr val="FFFFFF"/>
              </a:solidFill>
              <a:latin typeface="Arial"/>
            </a:endParaRPr>
          </a:p>
        </p:txBody>
      </p:sp>
      <p:pic>
        <p:nvPicPr>
          <p:cNvPr id="2" name="dialog">
            <a:hlinkClick r:id="" action="ppaction://media"/>
            <a:extLst>
              <a:ext uri="{FF2B5EF4-FFF2-40B4-BE49-F238E27FC236}">
                <a16:creationId xmlns:a16="http://schemas.microsoft.com/office/drawing/2014/main" id="{E6568410-0DDF-261D-F7CC-8B78869B954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457320" y="169830"/>
            <a:ext cx="6097600" cy="6859800"/>
          </a:xfrm>
          <a:prstGeom prst="rect">
            <a:avLst/>
          </a:prstGeom>
        </p:spPr>
      </p:pic>
      <p:pic>
        <p:nvPicPr>
          <p:cNvPr id="95" name="Picture 94"/>
          <p:cNvPicPr/>
          <p:nvPr/>
        </p:nvPicPr>
        <p:blipFill>
          <a:blip r:embed="rId6"/>
          <a:stretch/>
        </p:blipFill>
        <p:spPr>
          <a:xfrm>
            <a:off x="6629400" y="3657600"/>
            <a:ext cx="4217760" cy="2811600"/>
          </a:xfrm>
          <a:prstGeom prst="rect">
            <a:avLst/>
          </a:prstGeom>
          <a:ln w="0">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579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96" name="Rectangle 2">
            <a:extLst>
              <a:ext uri="{C183D7F6-B498-43B3-948B-1728B52AA6E4}">
                <adec:decorative xmlns:adec="http://schemas.microsoft.com/office/drawing/2017/decorative" val="1"/>
              </a:ext>
            </a:extLst>
          </p:cNvPr>
          <p:cNvSpPr/>
          <p:nvPr/>
        </p:nvSpPr>
        <p:spPr>
          <a:xfrm>
            <a:off x="0" y="-3240"/>
            <a:ext cx="12190680" cy="6859800"/>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pPr>
            <a:endParaRPr lang="en-US" sz="1800" b="0" strike="noStrike" spc="-1">
              <a:solidFill>
                <a:schemeClr val="lt1"/>
              </a:solidFill>
              <a:latin typeface="Aptos"/>
            </a:endParaRPr>
          </a:p>
        </p:txBody>
      </p:sp>
      <p:sp>
        <p:nvSpPr>
          <p:cNvPr id="97" name="Freeform 3">
            <a:extLst>
              <a:ext uri="{C183D7F6-B498-43B3-948B-1728B52AA6E4}">
                <adec:decorative xmlns:adec="http://schemas.microsoft.com/office/drawing/2017/decorative" val="1"/>
              </a:ext>
            </a:extLst>
          </p:cNvPr>
          <p:cNvSpPr/>
          <p:nvPr/>
        </p:nvSpPr>
        <p:spPr>
          <a:xfrm>
            <a:off x="0" y="0"/>
            <a:ext cx="11785320" cy="6856560"/>
          </a:xfrm>
          <a:custGeom>
            <a:avLst/>
            <a:gdLst>
              <a:gd name="textAreaLeft" fmla="*/ 0 w 11785320"/>
              <a:gd name="textAreaRight" fmla="*/ 11786760 w 11785320"/>
              <a:gd name="textAreaTop" fmla="*/ 0 h 6856560"/>
              <a:gd name="textAreaBottom" fmla="*/ 6858000 h 6856560"/>
            </a:gdLst>
            <a:ahLst/>
            <a:cxnLst/>
            <a:rect l="textAreaLeft" t="textAreaTop" r="textAreaRight" b="textAreaBottom"/>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pPr>
            <a:endParaRPr lang="en-US" sz="1800" b="0" strike="noStrike" spc="-1">
              <a:solidFill>
                <a:schemeClr val="lt1"/>
              </a:solidFill>
              <a:latin typeface="Aptos"/>
            </a:endParaRPr>
          </a:p>
        </p:txBody>
      </p:sp>
      <p:sp>
        <p:nvSpPr>
          <p:cNvPr id="98" name="Freeform 4">
            <a:extLst>
              <a:ext uri="{C183D7F6-B498-43B3-948B-1728B52AA6E4}">
                <adec:decorative xmlns:adec="http://schemas.microsoft.com/office/drawing/2017/decorative" val="1"/>
              </a:ext>
            </a:extLst>
          </p:cNvPr>
          <p:cNvSpPr/>
          <p:nvPr/>
        </p:nvSpPr>
        <p:spPr>
          <a:xfrm>
            <a:off x="0" y="0"/>
            <a:ext cx="3579840" cy="6856560"/>
          </a:xfrm>
          <a:custGeom>
            <a:avLst/>
            <a:gdLst>
              <a:gd name="textAreaLeft" fmla="*/ 0 w 3579840"/>
              <a:gd name="textAreaRight" fmla="*/ 3581280 w 3579840"/>
              <a:gd name="textAreaTop" fmla="*/ 0 h 6856560"/>
              <a:gd name="textAreaBottom" fmla="*/ 6858000 h 6856560"/>
            </a:gdLst>
            <a:ahLst/>
            <a:cxnLst/>
            <a:rect l="textAreaLeft" t="textAreaTop" r="textAreaRight" b="textAreaBottom"/>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pPr>
            <a:endParaRPr lang="en-US" sz="1800" b="0" strike="noStrike" spc="-1">
              <a:solidFill>
                <a:schemeClr val="lt1"/>
              </a:solidFill>
              <a:latin typeface="Aptos"/>
            </a:endParaRPr>
          </a:p>
        </p:txBody>
      </p:sp>
      <p:sp>
        <p:nvSpPr>
          <p:cNvPr id="99" name="PlaceHolder 1"/>
          <p:cNvSpPr>
            <a:spLocks noGrp="1"/>
          </p:cNvSpPr>
          <p:nvPr>
            <p:ph type="title"/>
          </p:nvPr>
        </p:nvSpPr>
        <p:spPr>
          <a:xfrm>
            <a:off x="457200" y="47520"/>
            <a:ext cx="10514160" cy="1324080"/>
          </a:xfrm>
          <a:prstGeom prst="rect">
            <a:avLst/>
          </a:prstGeom>
          <a:noFill/>
          <a:ln w="0">
            <a:noFill/>
          </a:ln>
        </p:spPr>
        <p:txBody>
          <a:bodyPr lIns="91440" tIns="45720" rIns="91440" bIns="45720" anchor="ctr">
            <a:normAutofit/>
          </a:bodyPr>
          <a:lstStyle/>
          <a:p>
            <a:pPr indent="0" defTabSz="914400">
              <a:lnSpc>
                <a:spcPct val="90000"/>
              </a:lnSpc>
              <a:buNone/>
              <a:tabLst>
                <a:tab pos="0" algn="l"/>
              </a:tabLst>
            </a:pPr>
            <a:r>
              <a:rPr lang="en-US" sz="4400" b="0" strike="noStrike" spc="-1">
                <a:solidFill>
                  <a:schemeClr val="dk1"/>
                </a:solidFill>
                <a:latin typeface="Aptos Display"/>
              </a:rPr>
              <a:t>Map</a:t>
            </a:r>
            <a:endParaRPr lang="en-US" sz="4400" b="0" strike="noStrike" spc="-1">
              <a:solidFill>
                <a:srgbClr val="FFFFFF"/>
              </a:solidFill>
              <a:latin typeface="Arial"/>
            </a:endParaRPr>
          </a:p>
        </p:txBody>
      </p:sp>
      <p:sp>
        <p:nvSpPr>
          <p:cNvPr id="100" name="PlaceHolder 2"/>
          <p:cNvSpPr>
            <a:spLocks noGrp="1"/>
          </p:cNvSpPr>
          <p:nvPr>
            <p:ph/>
          </p:nvPr>
        </p:nvSpPr>
        <p:spPr>
          <a:xfrm>
            <a:off x="201240" y="866880"/>
            <a:ext cx="7315200" cy="5943600"/>
          </a:xfrm>
          <a:prstGeom prst="rect">
            <a:avLst/>
          </a:prstGeom>
          <a:noFill/>
          <a:ln w="0">
            <a:noFill/>
          </a:ln>
        </p:spPr>
        <p:txBody>
          <a:bodyPr lIns="91440" tIns="45720" rIns="91440" bIns="45720" anchor="t">
            <a:normAutofit fontScale="89999" lnSpcReduction="20000"/>
          </a:bodyPr>
          <a:lstStyle/>
          <a:p>
            <a:pPr marL="228600" indent="0" defTabSz="914400">
              <a:lnSpc>
                <a:spcPct val="90000"/>
              </a:lnSpc>
              <a:spcBef>
                <a:spcPts val="1001"/>
              </a:spcBef>
              <a:buNone/>
              <a:tabLst>
                <a:tab pos="0" algn="l"/>
              </a:tabLst>
            </a:pPr>
            <a:endParaRPr lang="en-US" sz="2000" b="0" strike="noStrike" spc="-1" dirty="0">
              <a:solidFill>
                <a:srgbClr val="FFFFFF"/>
              </a:solidFill>
              <a:latin typeface="Arial"/>
            </a:endParaRPr>
          </a:p>
          <a:p>
            <a:pPr defTabSz="914400">
              <a:lnSpc>
                <a:spcPct val="90000"/>
              </a:lnSpc>
              <a:spcBef>
                <a:spcPts val="1001"/>
              </a:spcBef>
              <a:buClr>
                <a:srgbClr val="FFFFFF"/>
              </a:buClr>
              <a:tabLst>
                <a:tab pos="0" algn="l"/>
              </a:tabLst>
            </a:pPr>
            <a:r>
              <a:rPr lang="en-US" sz="2000" b="0" u="sng" strike="noStrike" spc="-1" dirty="0">
                <a:solidFill>
                  <a:schemeClr val="dk1"/>
                </a:solidFill>
                <a:latin typeface="-apple-system"/>
              </a:rPr>
              <a:t>User Story:</a:t>
            </a:r>
          </a:p>
          <a:p>
            <a:pPr marL="228600" indent="-228600" defTabSz="914400">
              <a:lnSpc>
                <a:spcPct val="90000"/>
              </a:lnSpc>
              <a:spcBef>
                <a:spcPts val="1001"/>
              </a:spcBef>
              <a:buClr>
                <a:srgbClr val="FFFFFF"/>
              </a:buClr>
              <a:buFont typeface="Arial"/>
              <a:buChar char="•"/>
              <a:tabLst>
                <a:tab pos="0" algn="l"/>
              </a:tabLst>
            </a:pPr>
            <a:r>
              <a:rPr lang="en-US" sz="2000" b="0" strike="noStrike" spc="-1" dirty="0">
                <a:solidFill>
                  <a:schemeClr val="dk1"/>
                </a:solidFill>
                <a:latin typeface="-apple-system"/>
              </a:rPr>
              <a:t>As a player, I want to navigate an environment that's easy to explore with collision that supports my movement and keeps me within bounds.</a:t>
            </a:r>
            <a:endParaRPr lang="en-US" sz="2000" b="0" strike="noStrike" spc="-1" dirty="0">
              <a:solidFill>
                <a:srgbClr val="FFFFFF"/>
              </a:solidFill>
              <a:latin typeface="Arial"/>
            </a:endParaRPr>
          </a:p>
          <a:p>
            <a:pPr defTabSz="914400">
              <a:lnSpc>
                <a:spcPct val="90000"/>
              </a:lnSpc>
              <a:spcBef>
                <a:spcPts val="1001"/>
              </a:spcBef>
              <a:buClr>
                <a:srgbClr val="FFFFFF"/>
              </a:buClr>
              <a:tabLst>
                <a:tab pos="0" algn="l"/>
              </a:tabLst>
            </a:pPr>
            <a:r>
              <a:rPr lang="en-US" sz="2000" b="0" u="sng" strike="noStrike" spc="-1" dirty="0">
                <a:solidFill>
                  <a:schemeClr val="dk1"/>
                </a:solidFill>
                <a:latin typeface="-apple-system"/>
              </a:rPr>
              <a:t>Requirement: </a:t>
            </a:r>
          </a:p>
          <a:p>
            <a:pPr marL="228600" indent="-228600" defTabSz="914400">
              <a:lnSpc>
                <a:spcPct val="90000"/>
              </a:lnSpc>
              <a:spcBef>
                <a:spcPts val="1001"/>
              </a:spcBef>
              <a:buClr>
                <a:srgbClr val="FFFFFF"/>
              </a:buClr>
              <a:buFont typeface="Arial"/>
              <a:buChar char="•"/>
              <a:tabLst>
                <a:tab pos="0" algn="l"/>
              </a:tabLst>
            </a:pPr>
            <a:r>
              <a:rPr lang="en-US" sz="2000" b="0" strike="noStrike" spc="-1" dirty="0">
                <a:solidFill>
                  <a:schemeClr val="dk1"/>
                </a:solidFill>
                <a:latin typeface="-apple-system"/>
              </a:rPr>
              <a:t>The play area shall have boundaries.</a:t>
            </a:r>
            <a:endParaRPr lang="en-US" sz="2000" b="0" strike="noStrike" spc="-1" dirty="0">
              <a:solidFill>
                <a:srgbClr val="FFFFFF"/>
              </a:solidFill>
              <a:latin typeface="Arial"/>
            </a:endParaRPr>
          </a:p>
          <a:p>
            <a:pPr defTabSz="914400">
              <a:lnSpc>
                <a:spcPct val="90000"/>
              </a:lnSpc>
              <a:spcBef>
                <a:spcPts val="1001"/>
              </a:spcBef>
              <a:buClr>
                <a:srgbClr val="FFFFFF"/>
              </a:buClr>
              <a:tabLst>
                <a:tab pos="0" algn="l"/>
              </a:tabLst>
            </a:pPr>
            <a:r>
              <a:rPr lang="en-US" sz="2000" b="0" u="sng" strike="noStrike" spc="-1" dirty="0">
                <a:solidFill>
                  <a:schemeClr val="dk1"/>
                </a:solidFill>
                <a:latin typeface="-apple-system"/>
              </a:rPr>
              <a:t>Design: </a:t>
            </a:r>
          </a:p>
          <a:p>
            <a:pPr marL="228600" indent="-228600" defTabSz="914400">
              <a:lnSpc>
                <a:spcPct val="90000"/>
              </a:lnSpc>
              <a:spcBef>
                <a:spcPts val="1001"/>
              </a:spcBef>
              <a:buClr>
                <a:srgbClr val="FFFFFF"/>
              </a:buClr>
              <a:buFont typeface="Arial"/>
              <a:buChar char="•"/>
              <a:tabLst>
                <a:tab pos="0" algn="l"/>
              </a:tabLst>
            </a:pPr>
            <a:r>
              <a:rPr lang="en-US" sz="2000" b="0" strike="noStrike" spc="-1" dirty="0">
                <a:solidFill>
                  <a:schemeClr val="dk1"/>
                </a:solidFill>
                <a:latin typeface="-apple-system"/>
              </a:rPr>
              <a:t>The player has a fixed camera that keeps the player body at the center of the screen at all times. </a:t>
            </a:r>
          </a:p>
          <a:p>
            <a:pPr marL="228600" indent="-228600" defTabSz="914400">
              <a:lnSpc>
                <a:spcPct val="90000"/>
              </a:lnSpc>
              <a:spcBef>
                <a:spcPts val="1001"/>
              </a:spcBef>
              <a:buClr>
                <a:srgbClr val="FFFFFF"/>
              </a:buClr>
              <a:buFont typeface="Arial"/>
              <a:buChar char="•"/>
              <a:tabLst>
                <a:tab pos="0" algn="l"/>
              </a:tabLst>
            </a:pPr>
            <a:r>
              <a:rPr lang="en-US" sz="2000" b="0" strike="noStrike" spc="-1" dirty="0">
                <a:solidFill>
                  <a:schemeClr val="dk1"/>
                </a:solidFill>
                <a:latin typeface="-apple-system"/>
              </a:rPr>
              <a:t>In order to not break immersion, it's important that the player does not see any blank space in the levels where there is no map. </a:t>
            </a:r>
          </a:p>
          <a:p>
            <a:pPr marL="228600" indent="-228600" defTabSz="914400">
              <a:lnSpc>
                <a:spcPct val="90000"/>
              </a:lnSpc>
              <a:spcBef>
                <a:spcPts val="1001"/>
              </a:spcBef>
              <a:buClr>
                <a:srgbClr val="FFFFFF"/>
              </a:buClr>
              <a:buFont typeface="Arial"/>
              <a:buChar char="•"/>
              <a:tabLst>
                <a:tab pos="0" algn="l"/>
              </a:tabLst>
            </a:pPr>
            <a:r>
              <a:rPr lang="en-US" sz="2000" b="0" strike="noStrike" spc="-1" dirty="0">
                <a:solidFill>
                  <a:schemeClr val="dk1"/>
                </a:solidFill>
                <a:latin typeface="-apple-system"/>
              </a:rPr>
              <a:t>To achieve this, there must be a playable area that the player can freely navigate which is enclosed. There will be another area that the player cannot access which functions as a decorative space to hide the edges of the level where the content ends. </a:t>
            </a:r>
          </a:p>
          <a:p>
            <a:pPr marL="228600" indent="-228600" defTabSz="914400">
              <a:lnSpc>
                <a:spcPct val="90000"/>
              </a:lnSpc>
              <a:spcBef>
                <a:spcPts val="1001"/>
              </a:spcBef>
              <a:buClr>
                <a:srgbClr val="FFFFFF"/>
              </a:buClr>
              <a:buFont typeface="Arial"/>
              <a:buChar char="•"/>
              <a:tabLst>
                <a:tab pos="0" algn="l"/>
              </a:tabLst>
            </a:pPr>
            <a:r>
              <a:rPr lang="en-US" sz="2000" b="0" strike="noStrike" spc="-1" dirty="0">
                <a:solidFill>
                  <a:schemeClr val="dk1"/>
                </a:solidFill>
                <a:latin typeface="-apple-system"/>
              </a:rPr>
              <a:t>The inaccessible area must be a minimum of half the height or width of the player camera to accurately hide the blank space. </a:t>
            </a:r>
          </a:p>
          <a:p>
            <a:pPr marL="228600" indent="-228600" defTabSz="914400">
              <a:lnSpc>
                <a:spcPct val="90000"/>
              </a:lnSpc>
              <a:spcBef>
                <a:spcPts val="1001"/>
              </a:spcBef>
              <a:buClr>
                <a:srgbClr val="FFFFFF"/>
              </a:buClr>
              <a:buFont typeface="Arial"/>
              <a:buChar char="•"/>
              <a:tabLst>
                <a:tab pos="0" algn="l"/>
              </a:tabLst>
            </a:pPr>
            <a:r>
              <a:rPr lang="en-US" sz="2000" b="0" strike="noStrike" spc="-1" dirty="0">
                <a:solidFill>
                  <a:schemeClr val="dk1"/>
                </a:solidFill>
                <a:latin typeface="-apple-system"/>
              </a:rPr>
              <a:t>Achieving this will create immersion and a cohesive game environment.</a:t>
            </a:r>
            <a:endParaRPr lang="en-US" sz="2000" b="0" strike="noStrike" spc="-1" dirty="0">
              <a:solidFill>
                <a:srgbClr val="FFFFFF"/>
              </a:solidFill>
              <a:latin typeface="Arial"/>
            </a:endParaRPr>
          </a:p>
          <a:p>
            <a:pPr defTabSz="914400">
              <a:lnSpc>
                <a:spcPct val="90000"/>
              </a:lnSpc>
              <a:spcBef>
                <a:spcPts val="1001"/>
              </a:spcBef>
              <a:buClr>
                <a:srgbClr val="FFFFFF"/>
              </a:buClr>
              <a:tabLst>
                <a:tab pos="0" algn="l"/>
              </a:tabLst>
            </a:pPr>
            <a:r>
              <a:rPr lang="en-US" sz="2000" b="0" u="sng" strike="noStrike" spc="-1" dirty="0">
                <a:solidFill>
                  <a:schemeClr val="dk1"/>
                </a:solidFill>
                <a:latin typeface="-apple-system"/>
              </a:rPr>
              <a:t>Conclusion: </a:t>
            </a:r>
          </a:p>
          <a:p>
            <a:pPr marL="228600" indent="-228600" defTabSz="914400">
              <a:lnSpc>
                <a:spcPct val="90000"/>
              </a:lnSpc>
              <a:spcBef>
                <a:spcPts val="1001"/>
              </a:spcBef>
              <a:buClr>
                <a:srgbClr val="FFFFFF"/>
              </a:buClr>
              <a:buFont typeface="Arial"/>
              <a:buChar char="•"/>
              <a:tabLst>
                <a:tab pos="0" algn="l"/>
              </a:tabLst>
            </a:pPr>
            <a:r>
              <a:rPr lang="en-US" sz="2000" b="0" strike="noStrike" spc="-1" dirty="0">
                <a:solidFill>
                  <a:schemeClr val="dk1"/>
                </a:solidFill>
                <a:latin typeface="-apple-system"/>
              </a:rPr>
              <a:t>The map is surrounded by cliffs that act as boundaries with collision so that the player cannot see off the map.</a:t>
            </a:r>
            <a:endParaRPr lang="en-US" sz="2000" b="0" strike="noStrike" spc="-1" dirty="0">
              <a:solidFill>
                <a:srgbClr val="FFFFFF"/>
              </a:solidFill>
              <a:latin typeface="Arial"/>
            </a:endParaRPr>
          </a:p>
        </p:txBody>
      </p:sp>
      <p:pic>
        <p:nvPicPr>
          <p:cNvPr id="101" name="Picture 100"/>
          <p:cNvPicPr/>
          <p:nvPr/>
        </p:nvPicPr>
        <p:blipFill>
          <a:blip r:embed="rId3"/>
          <a:stretch/>
        </p:blipFill>
        <p:spPr>
          <a:xfrm>
            <a:off x="7772400" y="228600"/>
            <a:ext cx="4230720" cy="4788000"/>
          </a:xfrm>
          <a:prstGeom prst="rect">
            <a:avLst/>
          </a:prstGeom>
          <a:ln w="0">
            <a:noFill/>
          </a:ln>
        </p:spPr>
      </p:pic>
      <p:pic>
        <p:nvPicPr>
          <p:cNvPr id="102" name="Picture 101"/>
          <p:cNvPicPr/>
          <p:nvPr/>
        </p:nvPicPr>
        <p:blipFill>
          <a:blip r:embed="rId4"/>
          <a:stretch/>
        </p:blipFill>
        <p:spPr>
          <a:xfrm>
            <a:off x="8719560" y="5136480"/>
            <a:ext cx="2251800" cy="1600200"/>
          </a:xfrm>
          <a:prstGeom prst="rect">
            <a:avLst/>
          </a:prstGeom>
          <a:ln w="0">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103" name="Rectangle 22">
            <a:extLst>
              <a:ext uri="{C183D7F6-B498-43B3-948B-1728B52AA6E4}">
                <adec:decorative xmlns:adec="http://schemas.microsoft.com/office/drawing/2017/decorative" val="1"/>
              </a:ext>
            </a:extLst>
          </p:cNvPr>
          <p:cNvSpPr/>
          <p:nvPr/>
        </p:nvSpPr>
        <p:spPr>
          <a:xfrm>
            <a:off x="0" y="-3240"/>
            <a:ext cx="12190680" cy="6859800"/>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strike="noStrike" spc="-1">
              <a:solidFill>
                <a:schemeClr val="lt1"/>
              </a:solidFill>
              <a:latin typeface="Aptos"/>
            </a:endParaRPr>
          </a:p>
        </p:txBody>
      </p:sp>
      <p:sp>
        <p:nvSpPr>
          <p:cNvPr id="104" name="Freeform 13">
            <a:extLst>
              <a:ext uri="{C183D7F6-B498-43B3-948B-1728B52AA6E4}">
                <adec:decorative xmlns:adec="http://schemas.microsoft.com/office/drawing/2017/decorative" val="1"/>
              </a:ext>
            </a:extLst>
          </p:cNvPr>
          <p:cNvSpPr/>
          <p:nvPr/>
        </p:nvSpPr>
        <p:spPr>
          <a:xfrm>
            <a:off x="0" y="0"/>
            <a:ext cx="11785320" cy="6856560"/>
          </a:xfrm>
          <a:custGeom>
            <a:avLst/>
            <a:gdLst>
              <a:gd name="textAreaLeft" fmla="*/ 0 w 11785320"/>
              <a:gd name="textAreaRight" fmla="*/ 11786760 w 11785320"/>
              <a:gd name="textAreaTop" fmla="*/ 0 h 6856560"/>
              <a:gd name="textAreaBottom" fmla="*/ 6858000 h 6856560"/>
            </a:gdLst>
            <a:ahLst/>
            <a:cxnLst/>
            <a:rect l="textAreaLeft" t="textAreaTop" r="textAreaRight" b="textAreaBottom"/>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strike="noStrike" spc="-1" dirty="0">
              <a:solidFill>
                <a:schemeClr val="lt1"/>
              </a:solidFill>
              <a:latin typeface="Aptos"/>
            </a:endParaRPr>
          </a:p>
        </p:txBody>
      </p:sp>
      <p:sp>
        <p:nvSpPr>
          <p:cNvPr id="105" name="Freeform 11">
            <a:extLst>
              <a:ext uri="{C183D7F6-B498-43B3-948B-1728B52AA6E4}">
                <adec:decorative xmlns:adec="http://schemas.microsoft.com/office/drawing/2017/decorative" val="1"/>
              </a:ext>
            </a:extLst>
          </p:cNvPr>
          <p:cNvSpPr/>
          <p:nvPr/>
        </p:nvSpPr>
        <p:spPr>
          <a:xfrm>
            <a:off x="0" y="0"/>
            <a:ext cx="3579840" cy="6856560"/>
          </a:xfrm>
          <a:custGeom>
            <a:avLst/>
            <a:gdLst>
              <a:gd name="textAreaLeft" fmla="*/ 0 w 3579840"/>
              <a:gd name="textAreaRight" fmla="*/ 3581280 w 3579840"/>
              <a:gd name="textAreaTop" fmla="*/ 0 h 6856560"/>
              <a:gd name="textAreaBottom" fmla="*/ 6858000 h 6856560"/>
            </a:gdLst>
            <a:ahLst/>
            <a:cxnLst/>
            <a:rect l="textAreaLeft" t="textAreaTop" r="textAreaRight" b="textAreaBottom"/>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strike="noStrike" spc="-1">
              <a:solidFill>
                <a:schemeClr val="lt1"/>
              </a:solidFill>
              <a:latin typeface="Aptos"/>
            </a:endParaRPr>
          </a:p>
        </p:txBody>
      </p:sp>
      <p:sp>
        <p:nvSpPr>
          <p:cNvPr id="106" name="PlaceHolder 1"/>
          <p:cNvSpPr>
            <a:spLocks noGrp="1"/>
          </p:cNvSpPr>
          <p:nvPr>
            <p:ph type="title"/>
          </p:nvPr>
        </p:nvSpPr>
        <p:spPr>
          <a:xfrm>
            <a:off x="838080" y="365040"/>
            <a:ext cx="10514160" cy="1324080"/>
          </a:xfrm>
          <a:prstGeom prst="rect">
            <a:avLst/>
          </a:prstGeom>
          <a:noFill/>
          <a:ln w="0">
            <a:noFill/>
          </a:ln>
        </p:spPr>
        <p:txBody>
          <a:bodyPr lIns="91440" tIns="45720" rIns="91440" bIns="45720" anchor="ctr">
            <a:normAutofit/>
          </a:bodyPr>
          <a:lstStyle/>
          <a:p>
            <a:pPr indent="0" defTabSz="914400">
              <a:lnSpc>
                <a:spcPct val="90000"/>
              </a:lnSpc>
              <a:buNone/>
              <a:tabLst>
                <a:tab pos="0" algn="l"/>
              </a:tabLst>
            </a:pPr>
            <a:r>
              <a:rPr lang="en-US" sz="4400" b="0" strike="noStrike" spc="-1">
                <a:solidFill>
                  <a:schemeClr val="dk1"/>
                </a:solidFill>
                <a:latin typeface="Aptos Display"/>
              </a:rPr>
              <a:t>Conclusion</a:t>
            </a:r>
            <a:endParaRPr lang="en-US" sz="4400" b="0" strike="noStrike" spc="-1">
              <a:solidFill>
                <a:srgbClr val="FFFFFF"/>
              </a:solidFill>
              <a:latin typeface="Arial"/>
            </a:endParaRPr>
          </a:p>
        </p:txBody>
      </p:sp>
      <p:sp>
        <p:nvSpPr>
          <p:cNvPr id="107" name="PlaceHolder 2"/>
          <p:cNvSpPr>
            <a:spLocks noGrp="1"/>
          </p:cNvSpPr>
          <p:nvPr>
            <p:ph/>
          </p:nvPr>
        </p:nvSpPr>
        <p:spPr>
          <a:xfrm>
            <a:off x="838080" y="2010960"/>
            <a:ext cx="10514160" cy="4164840"/>
          </a:xfrm>
          <a:prstGeom prst="rect">
            <a:avLst/>
          </a:prstGeom>
          <a:noFill/>
          <a:ln w="0">
            <a:noFill/>
          </a:ln>
        </p:spPr>
        <p:txBody>
          <a:bodyPr lIns="91440" tIns="45720" rIns="91440" bIns="45720" anchor="t">
            <a:normAutofit/>
          </a:bodyPr>
          <a:lstStyle/>
          <a:p>
            <a:pPr marL="228600" indent="-228600" defTabSz="914400">
              <a:lnSpc>
                <a:spcPct val="90000"/>
              </a:lnSpc>
              <a:spcBef>
                <a:spcPts val="1001"/>
              </a:spcBef>
              <a:buClr>
                <a:srgbClr val="FFFFFF"/>
              </a:buClr>
              <a:buFont typeface="Arial"/>
              <a:buChar char="•"/>
            </a:pPr>
            <a:r>
              <a:rPr lang="en-US" sz="2000" b="0" strike="noStrike" spc="-1" dirty="0">
                <a:solidFill>
                  <a:schemeClr val="dk1"/>
                </a:solidFill>
                <a:latin typeface="-apple-system"/>
              </a:rPr>
              <a:t>Overall, the class went well!</a:t>
            </a:r>
          </a:p>
          <a:p>
            <a:pPr marL="228600" indent="-228600" defTabSz="914400">
              <a:lnSpc>
                <a:spcPct val="90000"/>
              </a:lnSpc>
              <a:spcBef>
                <a:spcPts val="1001"/>
              </a:spcBef>
              <a:buClr>
                <a:srgbClr val="FFFFFF"/>
              </a:buClr>
              <a:buFont typeface="Arial"/>
              <a:buChar char="•"/>
            </a:pPr>
            <a:r>
              <a:rPr lang="en-US" sz="2000" b="0" strike="noStrike" spc="-1" dirty="0">
                <a:solidFill>
                  <a:schemeClr val="dk1"/>
                </a:solidFill>
                <a:latin typeface="-apple-system"/>
              </a:rPr>
              <a:t>Balanced time between learning and working</a:t>
            </a:r>
          </a:p>
          <a:p>
            <a:pPr marL="228600" indent="-228600" defTabSz="914400">
              <a:lnSpc>
                <a:spcPct val="90000"/>
              </a:lnSpc>
              <a:spcBef>
                <a:spcPts val="1001"/>
              </a:spcBef>
              <a:buClr>
                <a:srgbClr val="FFFFFF"/>
              </a:buClr>
              <a:buFont typeface="Arial"/>
              <a:buChar char="•"/>
            </a:pPr>
            <a:r>
              <a:rPr lang="en-US" sz="2000" spc="-1" dirty="0">
                <a:solidFill>
                  <a:schemeClr val="dk1"/>
                </a:solidFill>
                <a:latin typeface="-apple-system"/>
              </a:rPr>
              <a:t>Guest speakers were fun and helpful in each of their own unique ways</a:t>
            </a:r>
          </a:p>
          <a:p>
            <a:pPr marL="228600" indent="-228600" defTabSz="914400">
              <a:lnSpc>
                <a:spcPct val="90000"/>
              </a:lnSpc>
              <a:spcBef>
                <a:spcPts val="1001"/>
              </a:spcBef>
              <a:buClr>
                <a:srgbClr val="FFFFFF"/>
              </a:buClr>
              <a:buFont typeface="Arial"/>
              <a:buChar char="•"/>
            </a:pPr>
            <a:r>
              <a:rPr lang="en-US" sz="2000" b="0" strike="noStrike" spc="-1" dirty="0">
                <a:solidFill>
                  <a:schemeClr val="dk1"/>
                </a:solidFill>
                <a:latin typeface="-apple-system"/>
              </a:rPr>
              <a:t>Professor Cogan did a good job trying to make the class more fun and interactive</a:t>
            </a:r>
          </a:p>
          <a:p>
            <a:pPr marL="228600" indent="-228600" defTabSz="914400">
              <a:lnSpc>
                <a:spcPct val="90000"/>
              </a:lnSpc>
              <a:spcBef>
                <a:spcPts val="1001"/>
              </a:spcBef>
              <a:buClr>
                <a:srgbClr val="FFFFFF"/>
              </a:buClr>
              <a:buFont typeface="Arial"/>
              <a:buChar char="•"/>
            </a:pPr>
            <a:r>
              <a:rPr lang="en-US" sz="2000" spc="-1" dirty="0">
                <a:solidFill>
                  <a:schemeClr val="dk1"/>
                </a:solidFill>
                <a:latin typeface="-apple-system"/>
              </a:rPr>
              <a:t>First class for a semester long group project for all of us</a:t>
            </a:r>
          </a:p>
          <a:p>
            <a:pPr marL="228600" indent="-228600" defTabSz="914400">
              <a:lnSpc>
                <a:spcPct val="90000"/>
              </a:lnSpc>
              <a:spcBef>
                <a:spcPts val="1001"/>
              </a:spcBef>
              <a:buClr>
                <a:srgbClr val="FFFFFF"/>
              </a:buClr>
              <a:buFont typeface="Arial"/>
              <a:buChar char="•"/>
            </a:pPr>
            <a:r>
              <a:rPr lang="en-US" sz="2000" b="0" strike="noStrike" spc="-1" dirty="0">
                <a:solidFill>
                  <a:schemeClr val="dk1"/>
                </a:solidFill>
                <a:latin typeface="-apple-system"/>
              </a:rPr>
              <a:t>Taught us </a:t>
            </a:r>
            <a:r>
              <a:rPr lang="en-US" sz="2000" spc="-1" dirty="0">
                <a:solidFill>
                  <a:schemeClr val="dk1"/>
                </a:solidFill>
                <a:latin typeface="-apple-system"/>
              </a:rPr>
              <a:t>how working as a team can be both nice but difficult at times</a:t>
            </a:r>
          </a:p>
          <a:p>
            <a:pPr marL="228600" indent="-228600" defTabSz="914400">
              <a:lnSpc>
                <a:spcPct val="90000"/>
              </a:lnSpc>
              <a:spcBef>
                <a:spcPts val="1001"/>
              </a:spcBef>
              <a:buClr>
                <a:srgbClr val="FFFFFF"/>
              </a:buClr>
              <a:buFont typeface="Arial"/>
              <a:buChar char="•"/>
            </a:pPr>
            <a:r>
              <a:rPr lang="en-US" sz="2000" b="0" strike="noStrike" spc="-1" dirty="0">
                <a:solidFill>
                  <a:schemeClr val="dk1"/>
                </a:solidFill>
                <a:latin typeface="-apple-system"/>
              </a:rPr>
              <a:t>Taught us </a:t>
            </a:r>
            <a:r>
              <a:rPr lang="en-US" sz="2000" spc="-1" dirty="0">
                <a:solidFill>
                  <a:schemeClr val="dk1"/>
                </a:solidFill>
                <a:latin typeface="-apple-system"/>
              </a:rPr>
              <a:t>how to work with the scope of a project in a specific time frame </a:t>
            </a:r>
            <a:endParaRPr lang="en-US" sz="2000" b="0" strike="noStrike" spc="-1" dirty="0">
              <a:solidFill>
                <a:schemeClr val="dk1"/>
              </a:solidFill>
              <a:latin typeface="-apple-system"/>
            </a:endParaRPr>
          </a:p>
          <a:p>
            <a:pPr marL="228600" indent="-228600" defTabSz="914400">
              <a:lnSpc>
                <a:spcPct val="90000"/>
              </a:lnSpc>
              <a:spcBef>
                <a:spcPts val="1001"/>
              </a:spcBef>
              <a:buClr>
                <a:srgbClr val="FFFFFF"/>
              </a:buClr>
              <a:buFont typeface="Arial"/>
              <a:buChar char="•"/>
            </a:pPr>
            <a:endParaRPr lang="en-US" sz="2000" b="0" strike="noStrike" spc="-1" dirty="0">
              <a:solidFill>
                <a:schemeClr val="dk1"/>
              </a:solidFill>
              <a:latin typeface="-apple-system"/>
            </a:endParaRPr>
          </a:p>
          <a:p>
            <a:pPr marL="228600" indent="-228600" defTabSz="914400">
              <a:lnSpc>
                <a:spcPct val="90000"/>
              </a:lnSpc>
              <a:spcBef>
                <a:spcPts val="1001"/>
              </a:spcBef>
              <a:buClr>
                <a:srgbClr val="FFFFFF"/>
              </a:buClr>
              <a:buFont typeface="Arial"/>
              <a:buChar char="•"/>
            </a:pPr>
            <a:endParaRPr lang="en-US" sz="2000" b="0" strike="noStrike" spc="-1" dirty="0">
              <a:solidFill>
                <a:srgbClr val="FFFFFF"/>
              </a:solidFill>
              <a:latin typeface="Arial"/>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majorFont>
      <a:minorFont>
        <a:latin typeface="Aptos" panose="02110004020202020204"/>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12700" cap="flat" cmpd="sng" algn="ctr">
          <a:prstDash val="solid"/>
          <a:miter lim="800000"/>
        </a:ln>
        <a:ln w="19050" cap="flat" cmpd="sng" algn="ctr">
          <a:prstDash val="solid"/>
          <a:miter lim="800000"/>
        </a:ln>
        <a:ln w="2540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ppt/theme/theme10.xml><?xml version="1.0" encoding="utf-8"?>
<a:theme xmlns:a="http://schemas.openxmlformats.org/drawingml/2006/main" name="Office Theme">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majorFont>
      <a:minorFont>
        <a:latin typeface="Aptos" panose="02110004020202020204"/>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12700" cap="flat" cmpd="sng" algn="ctr">
          <a:prstDash val="solid"/>
          <a:miter lim="800000"/>
        </a:ln>
        <a:ln w="19050" cap="flat" cmpd="sng" algn="ctr">
          <a:prstDash val="solid"/>
          <a:miter lim="800000"/>
        </a:ln>
        <a:ln w="2540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ppt/theme/theme11.xml><?xml version="1.0" encoding="utf-8"?>
<a:theme xmlns:a="http://schemas.openxmlformats.org/drawingml/2006/main" name="Office Theme">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majorFont>
      <a:minorFont>
        <a:latin typeface="Aptos" panose="02110004020202020204"/>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12700" cap="flat" cmpd="sng" algn="ctr">
          <a:prstDash val="solid"/>
          <a:miter lim="800000"/>
        </a:ln>
        <a:ln w="19050" cap="flat" cmpd="sng" algn="ctr">
          <a:prstDash val="solid"/>
          <a:miter lim="800000"/>
        </a:ln>
        <a:ln w="2540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ppt/theme/theme12.xml><?xml version="1.0" encoding="utf-8"?>
<a:theme xmlns:a="http://schemas.openxmlformats.org/drawingml/2006/main"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a:ea typeface="DejaVu Sans"/>
        <a:cs typeface="DejaVu Sans"/>
      </a:majorFont>
      <a:minorFont>
        <a:latin typeface="Arial"/>
        <a:ea typeface="DejaVu Sans"/>
        <a:cs typeface="DejaVu Sans"/>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majorFont>
      <a:minorFont>
        <a:latin typeface="Aptos" panose="02110004020202020204"/>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12700" cap="flat" cmpd="sng" algn="ctr">
          <a:prstDash val="solid"/>
          <a:miter lim="800000"/>
        </a:ln>
        <a:ln w="19050" cap="flat" cmpd="sng" algn="ctr">
          <a:prstDash val="solid"/>
          <a:miter lim="800000"/>
        </a:ln>
        <a:ln w="2540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majorFont>
      <a:minorFont>
        <a:latin typeface="Aptos" panose="02110004020202020204"/>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12700" cap="flat" cmpd="sng" algn="ctr">
          <a:prstDash val="solid"/>
          <a:miter lim="800000"/>
        </a:ln>
        <a:ln w="19050" cap="flat" cmpd="sng" algn="ctr">
          <a:prstDash val="solid"/>
          <a:miter lim="800000"/>
        </a:ln>
        <a:ln w="2540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ppt/theme/theme4.xml><?xml version="1.0" encoding="utf-8"?>
<a:theme xmlns:a="http://schemas.openxmlformats.org/drawingml/2006/main" name="Office Theme">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majorFont>
      <a:minorFont>
        <a:latin typeface="Aptos" panose="02110004020202020204"/>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12700" cap="flat" cmpd="sng" algn="ctr">
          <a:prstDash val="solid"/>
          <a:miter lim="800000"/>
        </a:ln>
        <a:ln w="19050" cap="flat" cmpd="sng" algn="ctr">
          <a:prstDash val="solid"/>
          <a:miter lim="800000"/>
        </a:ln>
        <a:ln w="2540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ppt/theme/theme5.xml><?xml version="1.0" encoding="utf-8"?>
<a:theme xmlns:a="http://schemas.openxmlformats.org/drawingml/2006/main" name="Office Theme">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majorFont>
      <a:minorFont>
        <a:latin typeface="Aptos" panose="02110004020202020204"/>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12700" cap="flat" cmpd="sng" algn="ctr">
          <a:prstDash val="solid"/>
          <a:miter lim="800000"/>
        </a:ln>
        <a:ln w="19050" cap="flat" cmpd="sng" algn="ctr">
          <a:prstDash val="solid"/>
          <a:miter lim="800000"/>
        </a:ln>
        <a:ln w="2540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ppt/theme/theme6.xml><?xml version="1.0" encoding="utf-8"?>
<a:theme xmlns:a="http://schemas.openxmlformats.org/drawingml/2006/main" name="Office Theme">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majorFont>
      <a:minorFont>
        <a:latin typeface="Aptos" panose="02110004020202020204"/>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12700" cap="flat" cmpd="sng" algn="ctr">
          <a:prstDash val="solid"/>
          <a:miter lim="800000"/>
        </a:ln>
        <a:ln w="19050" cap="flat" cmpd="sng" algn="ctr">
          <a:prstDash val="solid"/>
          <a:miter lim="800000"/>
        </a:ln>
        <a:ln w="2540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ppt/theme/theme7.xml><?xml version="1.0" encoding="utf-8"?>
<a:theme xmlns:a="http://schemas.openxmlformats.org/drawingml/2006/main" name="Office Theme">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majorFont>
      <a:minorFont>
        <a:latin typeface="Aptos" panose="02110004020202020204"/>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12700" cap="flat" cmpd="sng" algn="ctr">
          <a:prstDash val="solid"/>
          <a:miter lim="800000"/>
        </a:ln>
        <a:ln w="19050" cap="flat" cmpd="sng" algn="ctr">
          <a:prstDash val="solid"/>
          <a:miter lim="800000"/>
        </a:ln>
        <a:ln w="2540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ppt/theme/theme8.xml><?xml version="1.0" encoding="utf-8"?>
<a:theme xmlns:a="http://schemas.openxmlformats.org/drawingml/2006/main" name="Office Theme">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majorFont>
      <a:minorFont>
        <a:latin typeface="Aptos" panose="02110004020202020204"/>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12700" cap="flat" cmpd="sng" algn="ctr">
          <a:prstDash val="solid"/>
          <a:miter lim="800000"/>
        </a:ln>
        <a:ln w="19050" cap="flat" cmpd="sng" algn="ctr">
          <a:prstDash val="solid"/>
          <a:miter lim="800000"/>
        </a:ln>
        <a:ln w="2540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ppt/theme/theme9.xml><?xml version="1.0" encoding="utf-8"?>
<a:theme xmlns:a="http://schemas.openxmlformats.org/drawingml/2006/main" name="Office Theme">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majorFont>
      <a:minorFont>
        <a:latin typeface="Aptos" panose="02110004020202020204"/>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12700" cap="flat" cmpd="sng" algn="ctr">
          <a:prstDash val="solid"/>
          <a:miter lim="800000"/>
        </a:ln>
        <a:ln w="19050" cap="flat" cmpd="sng" algn="ctr">
          <a:prstDash val="solid"/>
          <a:miter lim="800000"/>
        </a:ln>
        <a:ln w="2540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1685</TotalTime>
  <Words>919</Words>
  <Application>Microsoft Office PowerPoint</Application>
  <PresentationFormat>Widescreen</PresentationFormat>
  <Paragraphs>88</Paragraphs>
  <Slides>10</Slides>
  <Notes>9</Notes>
  <HiddenSlides>0</HiddenSlides>
  <MMClips>3</MMClips>
  <ScaleCrop>false</ScaleCrop>
  <HeadingPairs>
    <vt:vector size="6" baseType="variant">
      <vt:variant>
        <vt:lpstr>Fonts Used</vt:lpstr>
      </vt:variant>
      <vt:variant>
        <vt:i4>7</vt:i4>
      </vt:variant>
      <vt:variant>
        <vt:lpstr>Theme</vt:lpstr>
      </vt:variant>
      <vt:variant>
        <vt:i4>11</vt:i4>
      </vt:variant>
      <vt:variant>
        <vt:lpstr>Slide Titles</vt:lpstr>
      </vt:variant>
      <vt:variant>
        <vt:i4>10</vt:i4>
      </vt:variant>
    </vt:vector>
  </HeadingPairs>
  <TitlesOfParts>
    <vt:vector size="28" baseType="lpstr">
      <vt:lpstr>-apple-system</vt:lpstr>
      <vt:lpstr>Aptos</vt:lpstr>
      <vt:lpstr>Aptos Display</vt:lpstr>
      <vt:lpstr>Arial</vt:lpstr>
      <vt:lpstr>Symbol</vt:lpstr>
      <vt:lpstr>Times New Roman</vt:lpstr>
      <vt:lpstr>Wingdings</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Matthew’s Journey:  Godot Game Development</vt:lpstr>
      <vt:lpstr>Team NoGrads // Godot Game Project</vt:lpstr>
      <vt:lpstr>Our Pitch</vt:lpstr>
      <vt:lpstr>Overview</vt:lpstr>
      <vt:lpstr>Combat</vt:lpstr>
      <vt:lpstr>Items</vt:lpstr>
      <vt:lpstr>GUI</vt:lpstr>
      <vt:lpstr>Map</vt:lpstr>
      <vt:lpstr>Conclusion</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Virginia Richards</dc:creator>
  <dc:description/>
  <cp:lastModifiedBy>Virginia Richards</cp:lastModifiedBy>
  <cp:revision>23</cp:revision>
  <dcterms:created xsi:type="dcterms:W3CDTF">2024-11-19T16:19:24Z</dcterms:created>
  <dcterms:modified xsi:type="dcterms:W3CDTF">2024-12-03T16:20:58Z</dcterms:modified>
  <dc:language>en-US</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otes">
    <vt:i4>6</vt:i4>
  </property>
  <property fmtid="{D5CDD505-2E9C-101B-9397-08002B2CF9AE}" pid="3" name="PresentationFormat">
    <vt:lpwstr>Widescreen</vt:lpwstr>
  </property>
  <property fmtid="{D5CDD505-2E9C-101B-9397-08002B2CF9AE}" pid="4" name="Slides">
    <vt:i4>7</vt:i4>
  </property>
</Properties>
</file>